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2F8"/>
    <a:srgbClr val="96D0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2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A5C30-6066-4D95-8073-0FD0335F0E7F}" type="datetimeFigureOut">
              <a:rPr lang="pl-PL" smtClean="0"/>
              <a:pPr/>
              <a:t>2011-04-08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4C857-0E09-4C4E-9E4E-EC4D5396482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B91A2-936D-4A19-A4F0-59DD53B3CD25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5560-9FAA-40E4-AC5B-573AB17DB0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E0B3C-8B29-4315-AF21-6D62C13918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11C0D-1298-4C94-9B7C-0E990366AB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B6BB-5F48-4CF6-8AF1-0EF8F88F70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B0978-7DC8-499C-9953-2CD7760135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DE20C-FD1A-45F3-84D6-34B387AAB6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471D0-E335-42C9-872A-2DF45E177C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889B9-4082-4C05-AC28-C60EE65F84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D145E-C5F9-40ED-8F1C-7A040D8F1D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A8EDF-C584-4124-B611-8DEC59F0D1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A125-C4BF-4A46-80CD-83F8DC8195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181ABEE-27F6-4EB5-9531-36DDF6F826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pl-PL" sz="8800" smtClean="0">
                <a:solidFill>
                  <a:schemeClr val="bg1"/>
                </a:solidFill>
              </a:rPr>
              <a:t>Słowacja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445125"/>
            <a:ext cx="6400800" cy="1752600"/>
          </a:xfrm>
        </p:spPr>
        <p:txBody>
          <a:bodyPr/>
          <a:lstStyle/>
          <a:p>
            <a:pPr eaLnBrk="1" hangingPunct="1"/>
            <a:r>
              <a:rPr lang="pl-PL" sz="4000" b="1" smtClean="0"/>
              <a:t>22 marca – 25 marca</a:t>
            </a:r>
          </a:p>
          <a:p>
            <a:pPr eaLnBrk="1" hangingPunct="1"/>
            <a:r>
              <a:rPr lang="pl-PL" sz="4000" b="1" smtClean="0"/>
              <a:t>2011r.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4365625"/>
            <a:ext cx="3000375" cy="116205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4525963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 obiedzie wyruszyliśmy do 90000 tysięcznego miasta Żylina. Spotkaliśmy się ze Starostą tego regionu i zobaczyliśmy prezentację o Słowacji.</a:t>
            </a:r>
            <a:endParaRPr lang="pl-PL" sz="2400" dirty="0"/>
          </a:p>
        </p:txBody>
      </p:sp>
      <p:pic>
        <p:nvPicPr>
          <p:cNvPr id="3074" name="Picture 2" descr="E:\IMG_0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572264" cy="4762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r>
              <a:rPr lang="pl-PL" sz="2400" dirty="0" smtClean="0"/>
              <a:t>Następnie poszliśmy zwiedzać </a:t>
            </a:r>
            <a:r>
              <a:rPr lang="pl-PL" sz="2400" dirty="0" smtClean="0"/>
              <a:t>centrum </a:t>
            </a:r>
            <a:r>
              <a:rPr lang="pl-PL" sz="2400" dirty="0" smtClean="0"/>
              <a:t>miasta. Zobaczyliśmy piękne zabytki oraz wspaniały rynek. Po zwiedzaniu poszliśmy wspólnie z opiekunami na spacer.</a:t>
            </a:r>
            <a:endParaRPr lang="pl-PL" sz="2400" dirty="0"/>
          </a:p>
        </p:txBody>
      </p:sp>
      <p:pic>
        <p:nvPicPr>
          <p:cNvPr id="1026" name="Picture 2" descr="C:\Users\Jadwiga\Pictures\Wyjazd Słowacja\P323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8100392" cy="46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395536" y="0"/>
            <a:ext cx="8228766" cy="2800767"/>
          </a:xfrm>
        </p:spPr>
        <p:txBody>
          <a:bodyPr>
            <a:spAutoFit/>
          </a:bodyPr>
          <a:lstStyle/>
          <a:p>
            <a:pPr lvl="0">
              <a:buNone/>
            </a:pPr>
            <a:r>
              <a:rPr lang="pl-PL" dirty="0">
                <a:solidFill>
                  <a:schemeClr val="bg1"/>
                </a:solidFill>
              </a:rPr>
              <a:t>W czwartek, wczesnym rankiem udaliśmy się do </a:t>
            </a:r>
            <a:r>
              <a:rPr lang="pl-PL" dirty="0" err="1">
                <a:solidFill>
                  <a:schemeClr val="bg1"/>
                </a:solidFill>
              </a:rPr>
              <a:t>Bojnic</a:t>
            </a:r>
            <a:r>
              <a:rPr lang="pl-PL" dirty="0">
                <a:solidFill>
                  <a:schemeClr val="bg1"/>
                </a:solidFill>
              </a:rPr>
              <a:t>, gdzie zwiedziliśmy piękny, stary zamek</a:t>
            </a:r>
            <a:r>
              <a:rPr lang="pl-PL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499992" y="-5417"/>
            <a:ext cx="4644008" cy="6863417"/>
          </a:xfr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pl-PL" dirty="0">
                <a:solidFill>
                  <a:schemeClr val="bg1"/>
                </a:solidFill>
              </a:rPr>
              <a:t>Największe zainteresowanie wzbudzało magiczne lustro, które sprawiało, że staniemy się piękniejszymi przez uśmiechnięcie się do niego.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69" y="0"/>
            <a:ext cx="9143431" cy="3477875"/>
          </a:xfrm>
        </p:spPr>
        <p:txBody>
          <a:bodyPr>
            <a:spAutoFit/>
          </a:bodyPr>
          <a:lstStyle/>
          <a:p>
            <a:pPr lvl="0">
              <a:buNone/>
            </a:pPr>
            <a:r>
              <a:rPr lang="pl-PL" dirty="0">
                <a:solidFill>
                  <a:schemeClr val="bg1"/>
                </a:solidFill>
              </a:rPr>
              <a:t>Po przerwie obiadowej, udaliśmy się do najstarszego ZOO na Słowacji. Największą oglądalnością cieszyły się przezabawne orangutany.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617985" y="188640"/>
            <a:ext cx="3526015" cy="2268134"/>
          </a:xfrm>
        </p:spPr>
        <p:txBody>
          <a:bodyPr/>
          <a:lstStyle/>
          <a:p>
            <a:pPr lvl="0">
              <a:buNone/>
            </a:pPr>
            <a:r>
              <a:rPr lang="pl-PL" dirty="0">
                <a:solidFill>
                  <a:schemeClr val="bg1"/>
                </a:solidFill>
              </a:rPr>
              <a:t>Po długim zwiedzaniu, był też czas na relaks ;).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061540" y="4082319"/>
            <a:ext cx="4054137" cy="2775979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0" y="4245611"/>
            <a:ext cx="3918614" cy="261268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306706" cy="2492990"/>
          </a:xfrm>
        </p:spPr>
        <p:txBody>
          <a:bodyPr>
            <a:spAutoFit/>
          </a:bodyPr>
          <a:lstStyle/>
          <a:p>
            <a:pPr lvl="0">
              <a:buNone/>
            </a:pPr>
            <a:r>
              <a:rPr lang="pl-PL" sz="3900" dirty="0">
                <a:solidFill>
                  <a:schemeClr val="bg1"/>
                </a:solidFill>
              </a:rPr>
              <a:t>Wieczorem odbyło się spotkanie podsumowujące dla opiekunów, podczas którego otrzymaliśmy wspaniałe pamiątki.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1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3592441"/>
            <a:ext cx="4571716" cy="3102564"/>
          </a:xfrm>
        </p:spPr>
      </p:pic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0" y="163292"/>
            <a:ext cx="4571716" cy="3265856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734991" y="3592441"/>
            <a:ext cx="4408440" cy="3102564"/>
          </a:xfrm>
        </p:spPr>
      </p:pic>
      <p:pic>
        <p:nvPicPr>
          <p:cNvPr id="5" name="Symbol zastępczy obrazu 4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734991" y="163292"/>
            <a:ext cx="4408440" cy="3265856"/>
          </a:xfrm>
        </p:spPr>
      </p:pic>
      <p:sp>
        <p:nvSpPr>
          <p:cNvPr id="6" name="Tytuł 5"/>
          <p:cNvSpPr txBox="1">
            <a:spLocks noGrp="1"/>
          </p:cNvSpPr>
          <p:nvPr>
            <p:ph type="title" idx="4294967295"/>
          </p:nvPr>
        </p:nvSpPr>
        <p:spPr>
          <a:xfrm>
            <a:off x="-324544" y="0"/>
            <a:ext cx="9633257" cy="2123658"/>
          </a:xfrm>
        </p:spPr>
        <p:txBody>
          <a:bodyPr>
            <a:spAutoFit/>
          </a:bodyPr>
          <a:lstStyle/>
          <a:p>
            <a:pPr lvl="0">
              <a:buNone/>
            </a:pPr>
            <a:r>
              <a:rPr lang="pl-PL" dirty="0">
                <a:solidFill>
                  <a:srgbClr val="FFFFFF"/>
                </a:solidFill>
              </a:rPr>
              <a:t>Dla uczniów zorganizowana była dyskoteka, na której bawiliśmy się znakomicie ;).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BEE2F8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-171450"/>
            <a:ext cx="7772400" cy="1470025"/>
          </a:xfrm>
        </p:spPr>
        <p:txBody>
          <a:bodyPr/>
          <a:lstStyle/>
          <a:p>
            <a:pPr eaLnBrk="1" hangingPunct="1"/>
            <a:r>
              <a:rPr lang="pl-PL" smtClean="0"/>
              <a:t>22 marca 2011r.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71550" y="908050"/>
            <a:ext cx="7335838" cy="2233613"/>
          </a:xfrm>
        </p:spPr>
        <p:txBody>
          <a:bodyPr/>
          <a:lstStyle/>
          <a:p>
            <a:pPr eaLnBrk="1" hangingPunct="1"/>
            <a:r>
              <a:rPr lang="pl-PL" sz="2000" smtClean="0"/>
              <a:t>Pierwszy dzień pobytu na Słowacji w miejscowości Martin rozpoczął się prezentacją szkół uczestniczących w projekcie.</a:t>
            </a:r>
          </a:p>
        </p:txBody>
      </p:sp>
      <p:pic>
        <p:nvPicPr>
          <p:cNvPr id="3079" name="Picture 7" descr="IMG_03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33550"/>
            <a:ext cx="7686675" cy="512445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BEE2F8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2400" dirty="0" smtClean="0"/>
              <a:t>Pani Dyrektor słowackiej szkoły – Jarmila </a:t>
            </a:r>
            <a:r>
              <a:rPr lang="pl-PL" sz="2400" dirty="0" err="1" smtClean="0"/>
              <a:t>Matejcikowa</a:t>
            </a:r>
            <a:r>
              <a:rPr lang="pl-PL" sz="2400" dirty="0" smtClean="0"/>
              <a:t> otrzymała od uczniów naszego gimnazjum marzannę na pożegnanie zimy </a:t>
            </a:r>
            <a:r>
              <a:rPr lang="pl-PL" sz="2400" dirty="0" smtClean="0">
                <a:sym typeface="Wingdings" pitchFamily="2" charset="2"/>
              </a:rPr>
              <a:t></a:t>
            </a:r>
            <a:endParaRPr lang="pl-PL" sz="2400" dirty="0" smtClean="0"/>
          </a:p>
        </p:txBody>
      </p:sp>
      <p:pic>
        <p:nvPicPr>
          <p:cNvPr id="9221" name="Picture 5" descr="IMG_03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772816"/>
            <a:ext cx="7254875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BEE2F8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z="2400" smtClean="0"/>
              <a:t>Odbyło się spotkanie z burmistrzem miejscowości Martin</a:t>
            </a:r>
          </a:p>
        </p:txBody>
      </p:sp>
      <p:pic>
        <p:nvPicPr>
          <p:cNvPr id="12293" name="Picture 5" descr="IMG_04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5538"/>
            <a:ext cx="8262937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BEE2F8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2400" smtClean="0"/>
              <a:t>Zostaliśmy oprowadzeni po miejscowości w której przebywaliśmy. Pani przewodnik opowiadała o historii miasta i zabytkowych budynkach.</a:t>
            </a:r>
          </a:p>
        </p:txBody>
      </p:sp>
      <p:pic>
        <p:nvPicPr>
          <p:cNvPr id="15365" name="Picture 5" descr="IMG_04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28775"/>
            <a:ext cx="711041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BEE2F8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7413" name="Picture 5" descr="IMG_04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551863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BEE2F8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pl-PL" sz="2400" dirty="0" smtClean="0"/>
              <a:t>Wieczorem mieliśmy przyjemność bliżej poznać naszych nowych kolegów i koleżanki z Portugalii z którymi udało nam się zaśpiewać kilka piosenek .</a:t>
            </a:r>
          </a:p>
        </p:txBody>
      </p:sp>
      <p:pic>
        <p:nvPicPr>
          <p:cNvPr id="19461" name="Picture 5" descr="IMG_04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7686675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4525963"/>
          </a:xfrm>
        </p:spPr>
        <p:txBody>
          <a:bodyPr/>
          <a:lstStyle/>
          <a:p>
            <a:r>
              <a:rPr lang="pl-PL" sz="2400" dirty="0" smtClean="0"/>
              <a:t>O godzinie dziewiątej wzięliśmy udział w zawodach sportowych w szkole. Nasza drużyna wygrała wszystkie konkurencje. Dostaliśmy wiele słodyczy :]</a:t>
            </a:r>
          </a:p>
          <a:p>
            <a:endParaRPr lang="pl-PL" dirty="0" smtClean="0"/>
          </a:p>
        </p:txBody>
      </p:sp>
      <p:sp>
        <p:nvSpPr>
          <p:cNvPr id="4" name="Prostokąt 3"/>
          <p:cNvSpPr/>
          <p:nvPr/>
        </p:nvSpPr>
        <p:spPr>
          <a:xfrm>
            <a:off x="3357554" y="0"/>
            <a:ext cx="2202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Środa</a:t>
            </a:r>
            <a:endParaRPr lang="pl-PL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E:\IMG_0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143116"/>
            <a:ext cx="7000924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4525963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Podczas zawodów </a:t>
            </a:r>
            <a:r>
              <a:rPr lang="pl-PL" sz="2400" dirty="0" smtClean="0"/>
              <a:t>udało </a:t>
            </a:r>
            <a:r>
              <a:rPr lang="pl-PL" sz="2400" dirty="0" smtClean="0"/>
              <a:t>się nam zintegrować z uczniami  z Niemiec i ze Słowacji. </a:t>
            </a:r>
            <a:r>
              <a:rPr lang="pl-PL" sz="2400" dirty="0" smtClean="0"/>
              <a:t>Wspólnie rozmawialiśmy i śmialiśmy się.</a:t>
            </a:r>
            <a:endParaRPr lang="pl-PL" sz="2400" dirty="0"/>
          </a:p>
        </p:txBody>
      </p:sp>
      <p:pic>
        <p:nvPicPr>
          <p:cNvPr id="2050" name="Picture 2" descr="E:\IMG_0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49658"/>
            <a:ext cx="6572296" cy="5119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268</Words>
  <Application>Microsoft Office PowerPoint</Application>
  <PresentationFormat>Pokaz na ekranie (4:3)</PresentationFormat>
  <Paragraphs>21</Paragraphs>
  <Slides>17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Projekt domyślny</vt:lpstr>
      <vt:lpstr>Słowacja</vt:lpstr>
      <vt:lpstr>22 marca 2011r.</vt:lpstr>
      <vt:lpstr>Pani Dyrektor słowackiej szkoły – Jarmila Matejcikowa otrzymała od uczniów naszego gimnazjum marzannę na pożegnanie zimy </vt:lpstr>
      <vt:lpstr>Odbyło się spotkanie z burmistrzem miejscowości Martin</vt:lpstr>
      <vt:lpstr>Zostaliśmy oprowadzeni po miejscowości w której przebywaliśmy. Pani przewodnik opowiadała o historii miasta i zabytkowych budynkach.</vt:lpstr>
      <vt:lpstr>Slajd 6</vt:lpstr>
      <vt:lpstr>Wieczorem mieliśmy przyjemność bliżej poznać naszych nowych kolegów i koleżanki z Portugalii z którymi udało nam się zaśpiewać kilka piosenek .</vt:lpstr>
      <vt:lpstr>Slajd 8</vt:lpstr>
      <vt:lpstr>Slajd 9</vt:lpstr>
      <vt:lpstr>Slajd 10</vt:lpstr>
      <vt:lpstr>Slajd 11</vt:lpstr>
      <vt:lpstr>W czwartek, wczesnym rankiem udaliśmy się do Bojnic, gdzie zwiedziliśmy piękny, stary zamek.</vt:lpstr>
      <vt:lpstr>Największe zainteresowanie wzbudzało magiczne lustro, które sprawiało, że staniemy się piękniejszymi przez uśmiechnięcie się do niego.</vt:lpstr>
      <vt:lpstr>Po przerwie obiadowej, udaliśmy się do najstarszego ZOO na Słowacji. Największą oglądalnością cieszyły się przezabawne orangutany.</vt:lpstr>
      <vt:lpstr>Po długim zwiedzaniu, był też czas na relaks ;).</vt:lpstr>
      <vt:lpstr>Wieczorem odbyło się spotkanie podsumowujące dla opiekunów, podczas którego otrzymaliśmy wspaniałe pamiątki.</vt:lpstr>
      <vt:lpstr>Dla uczniów zorganizowana była dyskoteka, na której bawiliśmy się znakomicie ;).</vt:lpstr>
    </vt:vector>
  </TitlesOfParts>
  <Company>***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Słowacja</dc:title>
  <dc:creator>Marcin</dc:creator>
  <cp:lastModifiedBy>Jadwiga</cp:lastModifiedBy>
  <cp:revision>7</cp:revision>
  <dcterms:created xsi:type="dcterms:W3CDTF">2011-03-31T17:34:16Z</dcterms:created>
  <dcterms:modified xsi:type="dcterms:W3CDTF">2011-04-08T13:22:17Z</dcterms:modified>
</cp:coreProperties>
</file>