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256" r:id="rId2"/>
    <p:sldId id="257" r:id="rId3"/>
    <p:sldId id="259" r:id="rId4"/>
    <p:sldId id="258" r:id="rId5"/>
    <p:sldId id="265" r:id="rId6"/>
    <p:sldId id="266" r:id="rId7"/>
    <p:sldId id="261" r:id="rId8"/>
    <p:sldId id="310" r:id="rId9"/>
    <p:sldId id="264" r:id="rId10"/>
    <p:sldId id="293" r:id="rId11"/>
    <p:sldId id="292" r:id="rId12"/>
    <p:sldId id="260" r:id="rId13"/>
    <p:sldId id="294" r:id="rId14"/>
    <p:sldId id="300" r:id="rId15"/>
    <p:sldId id="301" r:id="rId16"/>
    <p:sldId id="304" r:id="rId17"/>
    <p:sldId id="311" r:id="rId18"/>
    <p:sldId id="296" r:id="rId19"/>
    <p:sldId id="299" r:id="rId20"/>
    <p:sldId id="297" r:id="rId21"/>
    <p:sldId id="298" r:id="rId22"/>
    <p:sldId id="303" r:id="rId23"/>
    <p:sldId id="302" r:id="rId24"/>
    <p:sldId id="305" r:id="rId25"/>
    <p:sldId id="306" r:id="rId26"/>
    <p:sldId id="307" r:id="rId27"/>
    <p:sldId id="308" r:id="rId28"/>
    <p:sldId id="286" r:id="rId29"/>
    <p:sldId id="281" r:id="rId30"/>
    <p:sldId id="323" r:id="rId31"/>
    <p:sldId id="284" r:id="rId32"/>
    <p:sldId id="282" r:id="rId33"/>
    <p:sldId id="312" r:id="rId34"/>
    <p:sldId id="262" r:id="rId35"/>
    <p:sldId id="313" r:id="rId36"/>
    <p:sldId id="322" r:id="rId37"/>
    <p:sldId id="314" r:id="rId38"/>
    <p:sldId id="315" r:id="rId39"/>
    <p:sldId id="316" r:id="rId40"/>
    <p:sldId id="317" r:id="rId41"/>
    <p:sldId id="318" r:id="rId42"/>
    <p:sldId id="326" r:id="rId43"/>
    <p:sldId id="263" r:id="rId4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423" autoAdjust="0"/>
  </p:normalViewPr>
  <p:slideViewPr>
    <p:cSldViewPr>
      <p:cViewPr varScale="1">
        <p:scale>
          <a:sx n="67" d="100"/>
          <a:sy n="67" d="100"/>
        </p:scale>
        <p:origin x="147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24027A-F558-4053-9755-845D5C5CAA6C}" type="doc">
      <dgm:prSet loTypeId="urn:microsoft.com/office/officeart/2005/8/layout/process2" loCatId="process" qsTypeId="urn:microsoft.com/office/officeart/2005/8/quickstyle/simple1" qsCatId="simple" csTypeId="urn:microsoft.com/office/officeart/2005/8/colors/accent0_3" csCatId="mainScheme" phldr="1"/>
      <dgm:spPr/>
    </dgm:pt>
    <dgm:pt modelId="{6C8B81D2-7D87-4FDB-AD1C-B8630C4D260C}">
      <dgm:prSet phldrT="[Tekst]" custT="1"/>
      <dgm:spPr/>
      <dgm:t>
        <a:bodyPr/>
        <a:lstStyle/>
        <a:p>
          <a:pPr algn="ctr"/>
          <a: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Beneficjent - nauczyciele </a:t>
          </a:r>
        </a:p>
        <a:p>
          <a:pPr algn="ctr"/>
          <a: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Szkoły Podstawowej nr 2 w Lublińcu</a:t>
          </a:r>
          <a:endParaRPr lang="pl-PL" sz="16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31C66A2-FABD-4810-ADC0-10F9762929F4}" type="parTrans" cxnId="{1A753131-0931-4C5A-8EFC-35B34E08D71E}">
      <dgm:prSet/>
      <dgm:spPr/>
      <dgm:t>
        <a:bodyPr/>
        <a:lstStyle/>
        <a:p>
          <a:endParaRPr lang="pl-PL"/>
        </a:p>
      </dgm:t>
    </dgm:pt>
    <dgm:pt modelId="{10C891AD-7900-47B4-B834-CA84F7F7DB9E}" type="sibTrans" cxnId="{1A753131-0931-4C5A-8EFC-35B34E08D71E}">
      <dgm:prSet/>
      <dgm:spPr>
        <a:solidFill>
          <a:srgbClr val="00B0F0"/>
        </a:solidFill>
      </dgm:spPr>
      <dgm:t>
        <a:bodyPr/>
        <a:lstStyle/>
        <a:p>
          <a:endParaRPr lang="pl-PL"/>
        </a:p>
      </dgm:t>
    </dgm:pt>
    <dgm:pt modelId="{681AC90C-C8D5-4B71-956F-6B4E774A7B41}">
      <dgm:prSet phldrT="[Tekst]" custT="1"/>
      <dgm:spPr/>
      <dgm:t>
        <a:bodyPr/>
        <a:lstStyle/>
        <a:p>
          <a:pPr algn="ctr"/>
          <a: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P</a:t>
          </a:r>
          <a:r>
            <a:rPr lang="fr-FR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rzygotowanie językowe, kulturowe </a:t>
          </a:r>
          <a: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/>
          </a:r>
          <a:b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oraz</a:t>
          </a:r>
          <a:r>
            <a:rPr lang="fr-FR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 merytoryczne</a:t>
          </a:r>
          <a:endParaRPr lang="pl-PL" sz="16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9C7FB87-B55E-4F17-8512-8479C4649F26}" type="parTrans" cxnId="{A4A0E0B0-6240-4AD1-B0EF-BF0CB77CE9D1}">
      <dgm:prSet/>
      <dgm:spPr/>
      <dgm:t>
        <a:bodyPr/>
        <a:lstStyle/>
        <a:p>
          <a:endParaRPr lang="pl-PL"/>
        </a:p>
      </dgm:t>
    </dgm:pt>
    <dgm:pt modelId="{D5C8387F-7996-4F0A-A6D1-FDC1D599153B}" type="sibTrans" cxnId="{A4A0E0B0-6240-4AD1-B0EF-BF0CB77CE9D1}">
      <dgm:prSet/>
      <dgm:spPr>
        <a:solidFill>
          <a:srgbClr val="00B0F0"/>
        </a:solidFill>
      </dgm:spPr>
      <dgm:t>
        <a:bodyPr/>
        <a:lstStyle/>
        <a:p>
          <a:endParaRPr lang="pl-PL"/>
        </a:p>
      </dgm:t>
    </dgm:pt>
    <dgm:pt modelId="{03936403-9398-4491-A59A-FECD953EE66F}">
      <dgm:prSet phldrT="[Tekst]" custT="1"/>
      <dgm:spPr/>
      <dgm:t>
        <a:bodyPr/>
        <a:lstStyle/>
        <a:p>
          <a:pPr algn="ctr"/>
          <a: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Udział w mobilności – Lizbona (Portugalia) </a:t>
          </a:r>
          <a:endParaRPr lang="pl-PL" sz="16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3AF469F2-30A5-415C-B1E8-64B941E9B9D6}" type="parTrans" cxnId="{7FC0B83E-E79D-48BC-8019-AB522170CFE9}">
      <dgm:prSet/>
      <dgm:spPr/>
      <dgm:t>
        <a:bodyPr/>
        <a:lstStyle/>
        <a:p>
          <a:endParaRPr lang="pl-PL"/>
        </a:p>
      </dgm:t>
    </dgm:pt>
    <dgm:pt modelId="{2050589C-30EA-4DC1-9A6C-0CEA951E1D0B}" type="sibTrans" cxnId="{7FC0B83E-E79D-48BC-8019-AB522170CFE9}">
      <dgm:prSet/>
      <dgm:spPr>
        <a:solidFill>
          <a:srgbClr val="00B0F0"/>
        </a:solidFill>
      </dgm:spPr>
      <dgm:t>
        <a:bodyPr/>
        <a:lstStyle/>
        <a:p>
          <a:endParaRPr lang="pl-PL"/>
        </a:p>
      </dgm:t>
    </dgm:pt>
    <dgm:pt modelId="{94A01FE4-F646-4A13-A52B-699A5634F5D7}">
      <dgm:prSet phldrT="[Tekst]" custT="1"/>
      <dgm:spPr/>
      <dgm:t>
        <a:bodyPr/>
        <a:lstStyle/>
        <a:p>
          <a:pPr algn="ctr"/>
          <a: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S</a:t>
          </a:r>
          <a:r>
            <a:rPr lang="fr-FR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porządzenie raportów</a:t>
          </a:r>
          <a: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 oraz </a:t>
          </a:r>
          <a:r>
            <a:rPr lang="fr-FR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opracowań dobrych praktyk</a:t>
          </a:r>
          <a:endParaRPr lang="pl-PL" sz="16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CCBEE7E-7AFD-4635-924B-5E7CAAFCFD09}" type="parTrans" cxnId="{896B9825-2C9D-420D-ACB4-5E23F189D8EA}">
      <dgm:prSet/>
      <dgm:spPr/>
      <dgm:t>
        <a:bodyPr/>
        <a:lstStyle/>
        <a:p>
          <a:endParaRPr lang="pl-PL"/>
        </a:p>
      </dgm:t>
    </dgm:pt>
    <dgm:pt modelId="{EE9FAE42-0309-44CC-AEA5-59B229D26DEE}" type="sibTrans" cxnId="{896B9825-2C9D-420D-ACB4-5E23F189D8EA}">
      <dgm:prSet/>
      <dgm:spPr>
        <a:solidFill>
          <a:srgbClr val="00B0F0"/>
        </a:solidFill>
      </dgm:spPr>
      <dgm:t>
        <a:bodyPr/>
        <a:lstStyle/>
        <a:p>
          <a:endParaRPr lang="pl-PL"/>
        </a:p>
      </dgm:t>
    </dgm:pt>
    <dgm:pt modelId="{D773E8B3-464F-422B-8DA6-338B20B0B570}">
      <dgm:prSet phldrT="[Tekst]" custT="1"/>
      <dgm:spPr/>
      <dgm:t>
        <a:bodyPr/>
        <a:lstStyle/>
        <a:p>
          <a:pPr algn="ctr"/>
          <a: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Ewaluacja i wdrożenie dobrych praktyk </a:t>
          </a:r>
          <a:b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w codziennej pracy</a:t>
          </a:r>
          <a:endParaRPr lang="pl-PL" sz="16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62862640-9D5D-4087-8953-9334D1A21146}" type="parTrans" cxnId="{C96309E6-40F9-45F3-952F-CEB0AFB693BB}">
      <dgm:prSet/>
      <dgm:spPr/>
      <dgm:t>
        <a:bodyPr/>
        <a:lstStyle/>
        <a:p>
          <a:endParaRPr lang="pl-PL"/>
        </a:p>
      </dgm:t>
    </dgm:pt>
    <dgm:pt modelId="{8E402EB7-EE2F-4064-8F9F-5502150D479A}" type="sibTrans" cxnId="{C96309E6-40F9-45F3-952F-CEB0AFB693BB}">
      <dgm:prSet/>
      <dgm:spPr>
        <a:solidFill>
          <a:srgbClr val="00B0F0"/>
        </a:solidFill>
      </dgm:spPr>
      <dgm:t>
        <a:bodyPr/>
        <a:lstStyle/>
        <a:p>
          <a:endParaRPr lang="pl-PL"/>
        </a:p>
      </dgm:t>
    </dgm:pt>
    <dgm:pt modelId="{A504E0A5-541F-44FE-8591-861DF02622E0}">
      <dgm:prSet phldrT="[Tekst]" custT="1"/>
      <dgm:spPr/>
      <dgm:t>
        <a:bodyPr/>
        <a:lstStyle/>
        <a:p>
          <a:r>
            <a:rPr lang="pl-PL" sz="1600" dirty="0" smtClean="0">
              <a:latin typeface="Tahoma" pitchFamily="34" charset="0"/>
              <a:ea typeface="Tahoma" pitchFamily="34" charset="0"/>
              <a:cs typeface="Tahoma" pitchFamily="34" charset="0"/>
            </a:rPr>
            <a:t>Upowszechnienie rezultatów projektu</a:t>
          </a:r>
          <a:endParaRPr lang="pl-PL" sz="16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5C8CC0F-1708-460F-A973-F39EDDC645BF}" type="parTrans" cxnId="{0AE3FF1D-3E2B-4EAC-BC47-16B9BFE3C289}">
      <dgm:prSet/>
      <dgm:spPr/>
      <dgm:t>
        <a:bodyPr/>
        <a:lstStyle/>
        <a:p>
          <a:endParaRPr lang="pl-PL"/>
        </a:p>
      </dgm:t>
    </dgm:pt>
    <dgm:pt modelId="{42904CE2-6CDA-44DA-BEE8-2E1BBEDE58E6}" type="sibTrans" cxnId="{0AE3FF1D-3E2B-4EAC-BC47-16B9BFE3C289}">
      <dgm:prSet/>
      <dgm:spPr/>
      <dgm:t>
        <a:bodyPr/>
        <a:lstStyle/>
        <a:p>
          <a:endParaRPr lang="pl-PL"/>
        </a:p>
      </dgm:t>
    </dgm:pt>
    <dgm:pt modelId="{7F09A2C2-C698-47F9-928E-E023420A2A8F}" type="pres">
      <dgm:prSet presAssocID="{9424027A-F558-4053-9755-845D5C5CAA6C}" presName="linearFlow" presStyleCnt="0">
        <dgm:presLayoutVars>
          <dgm:resizeHandles val="exact"/>
        </dgm:presLayoutVars>
      </dgm:prSet>
      <dgm:spPr/>
    </dgm:pt>
    <dgm:pt modelId="{9855141B-D4BE-47E1-AEE6-1B0CC4755BD1}" type="pres">
      <dgm:prSet presAssocID="{6C8B81D2-7D87-4FDB-AD1C-B8630C4D260C}" presName="node" presStyleLbl="node1" presStyleIdx="0" presStyleCnt="6" custScaleX="16285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F6FC22D-970A-483D-8364-BD4E5D3E5CE9}" type="pres">
      <dgm:prSet presAssocID="{10C891AD-7900-47B4-B834-CA84F7F7DB9E}" presName="sibTrans" presStyleLbl="sibTrans2D1" presStyleIdx="0" presStyleCnt="5"/>
      <dgm:spPr/>
      <dgm:t>
        <a:bodyPr/>
        <a:lstStyle/>
        <a:p>
          <a:endParaRPr lang="pl-PL"/>
        </a:p>
      </dgm:t>
    </dgm:pt>
    <dgm:pt modelId="{E1CDACFF-1A4F-44AC-B5DF-51B8BE2F7F00}" type="pres">
      <dgm:prSet presAssocID="{10C891AD-7900-47B4-B834-CA84F7F7DB9E}" presName="connectorText" presStyleLbl="sibTrans2D1" presStyleIdx="0" presStyleCnt="5"/>
      <dgm:spPr/>
      <dgm:t>
        <a:bodyPr/>
        <a:lstStyle/>
        <a:p>
          <a:endParaRPr lang="pl-PL"/>
        </a:p>
      </dgm:t>
    </dgm:pt>
    <dgm:pt modelId="{FA42D632-35F9-484B-AC8C-4801A7E6A10C}" type="pres">
      <dgm:prSet presAssocID="{681AC90C-C8D5-4B71-956F-6B4E774A7B41}" presName="node" presStyleLbl="node1" presStyleIdx="1" presStyleCnt="6" custScaleX="16285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235934D-4F9E-48CC-8671-07E9FC19C186}" type="pres">
      <dgm:prSet presAssocID="{D5C8387F-7996-4F0A-A6D1-FDC1D599153B}" presName="sibTrans" presStyleLbl="sibTrans2D1" presStyleIdx="1" presStyleCnt="5"/>
      <dgm:spPr/>
      <dgm:t>
        <a:bodyPr/>
        <a:lstStyle/>
        <a:p>
          <a:endParaRPr lang="pl-PL"/>
        </a:p>
      </dgm:t>
    </dgm:pt>
    <dgm:pt modelId="{4ADECBC1-B5BF-4D3B-8B6B-655EB1289C36}" type="pres">
      <dgm:prSet presAssocID="{D5C8387F-7996-4F0A-A6D1-FDC1D599153B}" presName="connectorText" presStyleLbl="sibTrans2D1" presStyleIdx="1" presStyleCnt="5"/>
      <dgm:spPr/>
      <dgm:t>
        <a:bodyPr/>
        <a:lstStyle/>
        <a:p>
          <a:endParaRPr lang="pl-PL"/>
        </a:p>
      </dgm:t>
    </dgm:pt>
    <dgm:pt modelId="{2AD3B9FB-AC6B-4D76-83CB-01559962F04B}" type="pres">
      <dgm:prSet presAssocID="{03936403-9398-4491-A59A-FECD953EE66F}" presName="node" presStyleLbl="node1" presStyleIdx="2" presStyleCnt="6" custScaleX="16285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FE69553-7F18-4945-9ACE-2F9FEA4F281C}" type="pres">
      <dgm:prSet presAssocID="{2050589C-30EA-4DC1-9A6C-0CEA951E1D0B}" presName="sibTrans" presStyleLbl="sibTrans2D1" presStyleIdx="2" presStyleCnt="5"/>
      <dgm:spPr/>
      <dgm:t>
        <a:bodyPr/>
        <a:lstStyle/>
        <a:p>
          <a:endParaRPr lang="pl-PL"/>
        </a:p>
      </dgm:t>
    </dgm:pt>
    <dgm:pt modelId="{155A9125-0589-4DAE-8908-699CFCE66894}" type="pres">
      <dgm:prSet presAssocID="{2050589C-30EA-4DC1-9A6C-0CEA951E1D0B}" presName="connectorText" presStyleLbl="sibTrans2D1" presStyleIdx="2" presStyleCnt="5"/>
      <dgm:spPr/>
      <dgm:t>
        <a:bodyPr/>
        <a:lstStyle/>
        <a:p>
          <a:endParaRPr lang="pl-PL"/>
        </a:p>
      </dgm:t>
    </dgm:pt>
    <dgm:pt modelId="{5925D97C-8E24-4776-80EF-8075FAF520AB}" type="pres">
      <dgm:prSet presAssocID="{94A01FE4-F646-4A13-A52B-699A5634F5D7}" presName="node" presStyleLbl="node1" presStyleIdx="3" presStyleCnt="6" custScaleX="16285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4B94C1A-F4E8-4A93-94EC-854CA1D57E09}" type="pres">
      <dgm:prSet presAssocID="{EE9FAE42-0309-44CC-AEA5-59B229D26DEE}" presName="sibTrans" presStyleLbl="sibTrans2D1" presStyleIdx="3" presStyleCnt="5"/>
      <dgm:spPr/>
      <dgm:t>
        <a:bodyPr/>
        <a:lstStyle/>
        <a:p>
          <a:endParaRPr lang="pl-PL"/>
        </a:p>
      </dgm:t>
    </dgm:pt>
    <dgm:pt modelId="{B83B108F-258C-42D8-971B-488F044119E4}" type="pres">
      <dgm:prSet presAssocID="{EE9FAE42-0309-44CC-AEA5-59B229D26DEE}" presName="connectorText" presStyleLbl="sibTrans2D1" presStyleIdx="3" presStyleCnt="5"/>
      <dgm:spPr/>
      <dgm:t>
        <a:bodyPr/>
        <a:lstStyle/>
        <a:p>
          <a:endParaRPr lang="pl-PL"/>
        </a:p>
      </dgm:t>
    </dgm:pt>
    <dgm:pt modelId="{A2BFC79A-E4F7-40B5-BD6D-7EB50CD09632}" type="pres">
      <dgm:prSet presAssocID="{D773E8B3-464F-422B-8DA6-338B20B0B570}" presName="node" presStyleLbl="node1" presStyleIdx="4" presStyleCnt="6" custScaleX="16285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1540074-5BFA-48E1-9EB0-D75AA51BCEFD}" type="pres">
      <dgm:prSet presAssocID="{8E402EB7-EE2F-4064-8F9F-5502150D479A}" presName="sibTrans" presStyleLbl="sibTrans2D1" presStyleIdx="4" presStyleCnt="5"/>
      <dgm:spPr/>
      <dgm:t>
        <a:bodyPr/>
        <a:lstStyle/>
        <a:p>
          <a:endParaRPr lang="pl-PL"/>
        </a:p>
      </dgm:t>
    </dgm:pt>
    <dgm:pt modelId="{4989F79F-44D2-4E9C-B44C-2FB460D3E79C}" type="pres">
      <dgm:prSet presAssocID="{8E402EB7-EE2F-4064-8F9F-5502150D479A}" presName="connectorText" presStyleLbl="sibTrans2D1" presStyleIdx="4" presStyleCnt="5"/>
      <dgm:spPr/>
      <dgm:t>
        <a:bodyPr/>
        <a:lstStyle/>
        <a:p>
          <a:endParaRPr lang="pl-PL"/>
        </a:p>
      </dgm:t>
    </dgm:pt>
    <dgm:pt modelId="{0209AFCD-627D-4C70-9309-A1CAEE7F69D5}" type="pres">
      <dgm:prSet presAssocID="{A504E0A5-541F-44FE-8591-861DF02622E0}" presName="node" presStyleLbl="node1" presStyleIdx="5" presStyleCnt="6" custScaleX="16285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2FBB3C31-331A-4218-BEBF-BD4A14BE44B5}" type="presOf" srcId="{2050589C-30EA-4DC1-9A6C-0CEA951E1D0B}" destId="{EFE69553-7F18-4945-9ACE-2F9FEA4F281C}" srcOrd="0" destOrd="0" presId="urn:microsoft.com/office/officeart/2005/8/layout/process2"/>
    <dgm:cxn modelId="{72712615-BB6F-475A-89F6-EA8A5D88CE9C}" type="presOf" srcId="{8E402EB7-EE2F-4064-8F9F-5502150D479A}" destId="{4989F79F-44D2-4E9C-B44C-2FB460D3E79C}" srcOrd="1" destOrd="0" presId="urn:microsoft.com/office/officeart/2005/8/layout/process2"/>
    <dgm:cxn modelId="{2E52A113-EA9B-48F2-AF4E-41B6C4568A43}" type="presOf" srcId="{A504E0A5-541F-44FE-8591-861DF02622E0}" destId="{0209AFCD-627D-4C70-9309-A1CAEE7F69D5}" srcOrd="0" destOrd="0" presId="urn:microsoft.com/office/officeart/2005/8/layout/process2"/>
    <dgm:cxn modelId="{DD7CB0CF-3B95-4070-8FD5-6EBF8C845368}" type="presOf" srcId="{EE9FAE42-0309-44CC-AEA5-59B229D26DEE}" destId="{B4B94C1A-F4E8-4A93-94EC-854CA1D57E09}" srcOrd="0" destOrd="0" presId="urn:microsoft.com/office/officeart/2005/8/layout/process2"/>
    <dgm:cxn modelId="{A4A0E0B0-6240-4AD1-B0EF-BF0CB77CE9D1}" srcId="{9424027A-F558-4053-9755-845D5C5CAA6C}" destId="{681AC90C-C8D5-4B71-956F-6B4E774A7B41}" srcOrd="1" destOrd="0" parTransId="{99C7FB87-B55E-4F17-8512-8479C4649F26}" sibTransId="{D5C8387F-7996-4F0A-A6D1-FDC1D599153B}"/>
    <dgm:cxn modelId="{0AE3FF1D-3E2B-4EAC-BC47-16B9BFE3C289}" srcId="{9424027A-F558-4053-9755-845D5C5CAA6C}" destId="{A504E0A5-541F-44FE-8591-861DF02622E0}" srcOrd="5" destOrd="0" parTransId="{85C8CC0F-1708-460F-A973-F39EDDC645BF}" sibTransId="{42904CE2-6CDA-44DA-BEE8-2E1BBEDE58E6}"/>
    <dgm:cxn modelId="{783C9EB4-9B74-4A77-B234-C3F2A586207F}" type="presOf" srcId="{D773E8B3-464F-422B-8DA6-338B20B0B570}" destId="{A2BFC79A-E4F7-40B5-BD6D-7EB50CD09632}" srcOrd="0" destOrd="0" presId="urn:microsoft.com/office/officeart/2005/8/layout/process2"/>
    <dgm:cxn modelId="{7FC0B83E-E79D-48BC-8019-AB522170CFE9}" srcId="{9424027A-F558-4053-9755-845D5C5CAA6C}" destId="{03936403-9398-4491-A59A-FECD953EE66F}" srcOrd="2" destOrd="0" parTransId="{3AF469F2-30A5-415C-B1E8-64B941E9B9D6}" sibTransId="{2050589C-30EA-4DC1-9A6C-0CEA951E1D0B}"/>
    <dgm:cxn modelId="{087D7CA4-DBBD-4138-B621-FEC98CEA60F7}" type="presOf" srcId="{9424027A-F558-4053-9755-845D5C5CAA6C}" destId="{7F09A2C2-C698-47F9-928E-E023420A2A8F}" srcOrd="0" destOrd="0" presId="urn:microsoft.com/office/officeart/2005/8/layout/process2"/>
    <dgm:cxn modelId="{896B9825-2C9D-420D-ACB4-5E23F189D8EA}" srcId="{9424027A-F558-4053-9755-845D5C5CAA6C}" destId="{94A01FE4-F646-4A13-A52B-699A5634F5D7}" srcOrd="3" destOrd="0" parTransId="{9CCBEE7E-7AFD-4635-924B-5E7CAAFCFD09}" sibTransId="{EE9FAE42-0309-44CC-AEA5-59B229D26DEE}"/>
    <dgm:cxn modelId="{66F591B8-CDF3-47DD-9E0B-5B4CE36C168D}" type="presOf" srcId="{2050589C-30EA-4DC1-9A6C-0CEA951E1D0B}" destId="{155A9125-0589-4DAE-8908-699CFCE66894}" srcOrd="1" destOrd="0" presId="urn:microsoft.com/office/officeart/2005/8/layout/process2"/>
    <dgm:cxn modelId="{EC5873C0-4F73-4CD3-B782-FBD3CCF1E942}" type="presOf" srcId="{EE9FAE42-0309-44CC-AEA5-59B229D26DEE}" destId="{B83B108F-258C-42D8-971B-488F044119E4}" srcOrd="1" destOrd="0" presId="urn:microsoft.com/office/officeart/2005/8/layout/process2"/>
    <dgm:cxn modelId="{D6532FF6-BDEB-4819-B2D6-BBAB8388987C}" type="presOf" srcId="{6C8B81D2-7D87-4FDB-AD1C-B8630C4D260C}" destId="{9855141B-D4BE-47E1-AEE6-1B0CC4755BD1}" srcOrd="0" destOrd="0" presId="urn:microsoft.com/office/officeart/2005/8/layout/process2"/>
    <dgm:cxn modelId="{F3FEC55F-91AA-417C-B044-F403234DAABD}" type="presOf" srcId="{03936403-9398-4491-A59A-FECD953EE66F}" destId="{2AD3B9FB-AC6B-4D76-83CB-01559962F04B}" srcOrd="0" destOrd="0" presId="urn:microsoft.com/office/officeart/2005/8/layout/process2"/>
    <dgm:cxn modelId="{05A52D0C-1FFF-4582-BA40-DF94621673B8}" type="presOf" srcId="{10C891AD-7900-47B4-B834-CA84F7F7DB9E}" destId="{3F6FC22D-970A-483D-8364-BD4E5D3E5CE9}" srcOrd="0" destOrd="0" presId="urn:microsoft.com/office/officeart/2005/8/layout/process2"/>
    <dgm:cxn modelId="{5F28B3FE-1D51-4905-86F2-B01374738045}" type="presOf" srcId="{D5C8387F-7996-4F0A-A6D1-FDC1D599153B}" destId="{8235934D-4F9E-48CC-8671-07E9FC19C186}" srcOrd="0" destOrd="0" presId="urn:microsoft.com/office/officeart/2005/8/layout/process2"/>
    <dgm:cxn modelId="{5CD4D01F-3CB8-4743-B6E6-8E37507C2230}" type="presOf" srcId="{94A01FE4-F646-4A13-A52B-699A5634F5D7}" destId="{5925D97C-8E24-4776-80EF-8075FAF520AB}" srcOrd="0" destOrd="0" presId="urn:microsoft.com/office/officeart/2005/8/layout/process2"/>
    <dgm:cxn modelId="{5D3B9134-F005-404D-950F-8E3323C028DF}" type="presOf" srcId="{681AC90C-C8D5-4B71-956F-6B4E774A7B41}" destId="{FA42D632-35F9-484B-AC8C-4801A7E6A10C}" srcOrd="0" destOrd="0" presId="urn:microsoft.com/office/officeart/2005/8/layout/process2"/>
    <dgm:cxn modelId="{6394B474-FC60-4363-8ECD-58082E014C90}" type="presOf" srcId="{D5C8387F-7996-4F0A-A6D1-FDC1D599153B}" destId="{4ADECBC1-B5BF-4D3B-8B6B-655EB1289C36}" srcOrd="1" destOrd="0" presId="urn:microsoft.com/office/officeart/2005/8/layout/process2"/>
    <dgm:cxn modelId="{FB7D3EC9-2246-4F2F-BBBD-300CA7BD50E4}" type="presOf" srcId="{10C891AD-7900-47B4-B834-CA84F7F7DB9E}" destId="{E1CDACFF-1A4F-44AC-B5DF-51B8BE2F7F00}" srcOrd="1" destOrd="0" presId="urn:microsoft.com/office/officeart/2005/8/layout/process2"/>
    <dgm:cxn modelId="{C96309E6-40F9-45F3-952F-CEB0AFB693BB}" srcId="{9424027A-F558-4053-9755-845D5C5CAA6C}" destId="{D773E8B3-464F-422B-8DA6-338B20B0B570}" srcOrd="4" destOrd="0" parTransId="{62862640-9D5D-4087-8953-9334D1A21146}" sibTransId="{8E402EB7-EE2F-4064-8F9F-5502150D479A}"/>
    <dgm:cxn modelId="{7965B6E8-E0AA-43A7-97D7-72FF99E8B88E}" type="presOf" srcId="{8E402EB7-EE2F-4064-8F9F-5502150D479A}" destId="{91540074-5BFA-48E1-9EB0-D75AA51BCEFD}" srcOrd="0" destOrd="0" presId="urn:microsoft.com/office/officeart/2005/8/layout/process2"/>
    <dgm:cxn modelId="{1A753131-0931-4C5A-8EFC-35B34E08D71E}" srcId="{9424027A-F558-4053-9755-845D5C5CAA6C}" destId="{6C8B81D2-7D87-4FDB-AD1C-B8630C4D260C}" srcOrd="0" destOrd="0" parTransId="{931C66A2-FABD-4810-ADC0-10F9762929F4}" sibTransId="{10C891AD-7900-47B4-B834-CA84F7F7DB9E}"/>
    <dgm:cxn modelId="{E07270D9-F863-45D1-96E8-56E060101115}" type="presParOf" srcId="{7F09A2C2-C698-47F9-928E-E023420A2A8F}" destId="{9855141B-D4BE-47E1-AEE6-1B0CC4755BD1}" srcOrd="0" destOrd="0" presId="urn:microsoft.com/office/officeart/2005/8/layout/process2"/>
    <dgm:cxn modelId="{FBBB844D-65E4-420A-AFA7-7C6BC08EFCC6}" type="presParOf" srcId="{7F09A2C2-C698-47F9-928E-E023420A2A8F}" destId="{3F6FC22D-970A-483D-8364-BD4E5D3E5CE9}" srcOrd="1" destOrd="0" presId="urn:microsoft.com/office/officeart/2005/8/layout/process2"/>
    <dgm:cxn modelId="{95C03AC8-29D0-4A8D-9C3B-A568B80CA7E0}" type="presParOf" srcId="{3F6FC22D-970A-483D-8364-BD4E5D3E5CE9}" destId="{E1CDACFF-1A4F-44AC-B5DF-51B8BE2F7F00}" srcOrd="0" destOrd="0" presId="urn:microsoft.com/office/officeart/2005/8/layout/process2"/>
    <dgm:cxn modelId="{6C164E38-DC63-40A5-A5E1-BD70CCFF1FA0}" type="presParOf" srcId="{7F09A2C2-C698-47F9-928E-E023420A2A8F}" destId="{FA42D632-35F9-484B-AC8C-4801A7E6A10C}" srcOrd="2" destOrd="0" presId="urn:microsoft.com/office/officeart/2005/8/layout/process2"/>
    <dgm:cxn modelId="{F56E9F99-07A1-4349-A3A9-A87097391522}" type="presParOf" srcId="{7F09A2C2-C698-47F9-928E-E023420A2A8F}" destId="{8235934D-4F9E-48CC-8671-07E9FC19C186}" srcOrd="3" destOrd="0" presId="urn:microsoft.com/office/officeart/2005/8/layout/process2"/>
    <dgm:cxn modelId="{86629C60-1C71-48D4-B558-1C63B92277A7}" type="presParOf" srcId="{8235934D-4F9E-48CC-8671-07E9FC19C186}" destId="{4ADECBC1-B5BF-4D3B-8B6B-655EB1289C36}" srcOrd="0" destOrd="0" presId="urn:microsoft.com/office/officeart/2005/8/layout/process2"/>
    <dgm:cxn modelId="{5EFBF594-E2AD-4F24-BE10-E54BB9C8ECC2}" type="presParOf" srcId="{7F09A2C2-C698-47F9-928E-E023420A2A8F}" destId="{2AD3B9FB-AC6B-4D76-83CB-01559962F04B}" srcOrd="4" destOrd="0" presId="urn:microsoft.com/office/officeart/2005/8/layout/process2"/>
    <dgm:cxn modelId="{C2DB34C0-169D-423A-A455-DBBF311B6C81}" type="presParOf" srcId="{7F09A2C2-C698-47F9-928E-E023420A2A8F}" destId="{EFE69553-7F18-4945-9ACE-2F9FEA4F281C}" srcOrd="5" destOrd="0" presId="urn:microsoft.com/office/officeart/2005/8/layout/process2"/>
    <dgm:cxn modelId="{D05E3213-87F8-4429-B028-4B29A2A55504}" type="presParOf" srcId="{EFE69553-7F18-4945-9ACE-2F9FEA4F281C}" destId="{155A9125-0589-4DAE-8908-699CFCE66894}" srcOrd="0" destOrd="0" presId="urn:microsoft.com/office/officeart/2005/8/layout/process2"/>
    <dgm:cxn modelId="{BD37A61C-7624-431E-BAA0-BB6EA3367776}" type="presParOf" srcId="{7F09A2C2-C698-47F9-928E-E023420A2A8F}" destId="{5925D97C-8E24-4776-80EF-8075FAF520AB}" srcOrd="6" destOrd="0" presId="urn:microsoft.com/office/officeart/2005/8/layout/process2"/>
    <dgm:cxn modelId="{9DE4A7C1-7B1E-407B-B48C-B60840613803}" type="presParOf" srcId="{7F09A2C2-C698-47F9-928E-E023420A2A8F}" destId="{B4B94C1A-F4E8-4A93-94EC-854CA1D57E09}" srcOrd="7" destOrd="0" presId="urn:microsoft.com/office/officeart/2005/8/layout/process2"/>
    <dgm:cxn modelId="{B5C0ADA2-A010-4CA1-8054-0969270D2145}" type="presParOf" srcId="{B4B94C1A-F4E8-4A93-94EC-854CA1D57E09}" destId="{B83B108F-258C-42D8-971B-488F044119E4}" srcOrd="0" destOrd="0" presId="urn:microsoft.com/office/officeart/2005/8/layout/process2"/>
    <dgm:cxn modelId="{A9195F4F-230A-43C5-B86D-54DA6C6D15B9}" type="presParOf" srcId="{7F09A2C2-C698-47F9-928E-E023420A2A8F}" destId="{A2BFC79A-E4F7-40B5-BD6D-7EB50CD09632}" srcOrd="8" destOrd="0" presId="urn:microsoft.com/office/officeart/2005/8/layout/process2"/>
    <dgm:cxn modelId="{08713B32-7294-4491-96BD-E1A99C3CA375}" type="presParOf" srcId="{7F09A2C2-C698-47F9-928E-E023420A2A8F}" destId="{91540074-5BFA-48E1-9EB0-D75AA51BCEFD}" srcOrd="9" destOrd="0" presId="urn:microsoft.com/office/officeart/2005/8/layout/process2"/>
    <dgm:cxn modelId="{F82AE078-C42D-4BA7-B85D-0C87D99FD8CC}" type="presParOf" srcId="{91540074-5BFA-48E1-9EB0-D75AA51BCEFD}" destId="{4989F79F-44D2-4E9C-B44C-2FB460D3E79C}" srcOrd="0" destOrd="0" presId="urn:microsoft.com/office/officeart/2005/8/layout/process2"/>
    <dgm:cxn modelId="{58A9A4D3-9622-4E36-B38C-76E911987238}" type="presParOf" srcId="{7F09A2C2-C698-47F9-928E-E023420A2A8F}" destId="{0209AFCD-627D-4C70-9309-A1CAEE7F69D5}" srcOrd="10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8025F5-08A2-4564-9458-DEBD48F7F90D}" type="doc">
      <dgm:prSet loTypeId="urn:microsoft.com/office/officeart/2005/8/layout/orgChart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l-PL"/>
        </a:p>
      </dgm:t>
    </dgm:pt>
    <dgm:pt modelId="{CC7E2032-1C57-49C0-90B6-E02529923FB8}">
      <dgm:prSet phldrT="[Tekst]" custT="1"/>
      <dgm:spPr/>
      <dgm:t>
        <a:bodyPr/>
        <a:lstStyle/>
        <a:p>
          <a:r>
            <a:rPr lang="pl-PL" sz="28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Przygotowania</a:t>
          </a:r>
          <a:endParaRPr lang="pl-PL" sz="2800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B64B562-6759-4508-A88C-E92747AAA5F9}" type="parTrans" cxnId="{CB952599-B81F-4B77-AAF6-26A8932A87BF}">
      <dgm:prSet/>
      <dgm:spPr/>
      <dgm:t>
        <a:bodyPr/>
        <a:lstStyle/>
        <a:p>
          <a:endParaRPr lang="pl-PL"/>
        </a:p>
      </dgm:t>
    </dgm:pt>
    <dgm:pt modelId="{6267852C-7D36-450A-A5EB-1585BC1D1B23}" type="sibTrans" cxnId="{CB952599-B81F-4B77-AAF6-26A8932A87BF}">
      <dgm:prSet/>
      <dgm:spPr/>
      <dgm:t>
        <a:bodyPr/>
        <a:lstStyle/>
        <a:p>
          <a:endParaRPr lang="pl-PL"/>
        </a:p>
      </dgm:t>
    </dgm:pt>
    <dgm:pt modelId="{008B3C28-F335-4B95-9249-A69005FD50CE}">
      <dgm:prSet phldrT="[Tekst]" custT="1"/>
      <dgm:spPr/>
      <dgm:t>
        <a:bodyPr/>
        <a:lstStyle/>
        <a:p>
          <a:r>
            <a:rPr lang="pl-PL" sz="2400" dirty="0" smtClean="0">
              <a:latin typeface="Tahoma" pitchFamily="34" charset="0"/>
              <a:ea typeface="Tahoma" pitchFamily="34" charset="0"/>
              <a:cs typeface="Tahoma" pitchFamily="34" charset="0"/>
            </a:rPr>
            <a:t>Merytoryczne</a:t>
          </a:r>
        </a:p>
      </dgm:t>
    </dgm:pt>
    <dgm:pt modelId="{5E149A97-A9DF-4C69-A212-69F0FF8CBBE6}" type="parTrans" cxnId="{BFE06029-AB5F-4589-B2CE-007AE99850EF}">
      <dgm:prSet/>
      <dgm:spPr/>
      <dgm:t>
        <a:bodyPr/>
        <a:lstStyle/>
        <a:p>
          <a:endParaRPr lang="pl-PL"/>
        </a:p>
      </dgm:t>
    </dgm:pt>
    <dgm:pt modelId="{CAB68784-73C4-44E9-9802-99C6FF7900B2}" type="sibTrans" cxnId="{BFE06029-AB5F-4589-B2CE-007AE99850EF}">
      <dgm:prSet/>
      <dgm:spPr/>
      <dgm:t>
        <a:bodyPr/>
        <a:lstStyle/>
        <a:p>
          <a:endParaRPr lang="pl-PL"/>
        </a:p>
      </dgm:t>
    </dgm:pt>
    <dgm:pt modelId="{0E24DDE3-4E2D-453D-9B75-AAE5D2A8C66E}">
      <dgm:prSet phldrT="[Tekst]" custT="1"/>
      <dgm:spPr/>
      <dgm:t>
        <a:bodyPr/>
        <a:lstStyle/>
        <a:p>
          <a:r>
            <a:rPr lang="pl-PL" sz="2400" dirty="0" smtClean="0">
              <a:latin typeface="Tahoma" pitchFamily="34" charset="0"/>
              <a:ea typeface="Tahoma" pitchFamily="34" charset="0"/>
              <a:cs typeface="Tahoma" pitchFamily="34" charset="0"/>
            </a:rPr>
            <a:t>Kulturowe</a:t>
          </a:r>
          <a:endParaRPr lang="pl-PL" sz="20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5F7BA29-FA30-4707-97C3-881C5B28E22B}" type="parTrans" cxnId="{A6C07C11-506D-4CDD-89DE-195714582358}">
      <dgm:prSet/>
      <dgm:spPr/>
      <dgm:t>
        <a:bodyPr/>
        <a:lstStyle/>
        <a:p>
          <a:endParaRPr lang="pl-PL"/>
        </a:p>
      </dgm:t>
    </dgm:pt>
    <dgm:pt modelId="{70D4F29F-373B-42B1-AE6F-63248CF0F2FB}" type="sibTrans" cxnId="{A6C07C11-506D-4CDD-89DE-195714582358}">
      <dgm:prSet/>
      <dgm:spPr/>
      <dgm:t>
        <a:bodyPr/>
        <a:lstStyle/>
        <a:p>
          <a:endParaRPr lang="pl-PL"/>
        </a:p>
      </dgm:t>
    </dgm:pt>
    <dgm:pt modelId="{E5A8B02C-D6BE-4B88-A9E3-6C90091112B3}">
      <dgm:prSet phldrT="[Tekst]" custT="1"/>
      <dgm:spPr/>
      <dgm:t>
        <a:bodyPr/>
        <a:lstStyle/>
        <a:p>
          <a:r>
            <a:rPr lang="pl-PL" sz="2400" dirty="0" smtClean="0">
              <a:latin typeface="Tahoma" pitchFamily="34" charset="0"/>
              <a:ea typeface="Tahoma" pitchFamily="34" charset="0"/>
              <a:cs typeface="Tahoma" pitchFamily="34" charset="0"/>
            </a:rPr>
            <a:t>Językowe</a:t>
          </a:r>
          <a:endParaRPr lang="pl-PL" sz="20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4CE83E09-745B-44E0-B62C-48051B179488}" type="parTrans" cxnId="{725590D3-4758-455B-8C1B-375CD66817F6}">
      <dgm:prSet/>
      <dgm:spPr/>
      <dgm:t>
        <a:bodyPr/>
        <a:lstStyle/>
        <a:p>
          <a:endParaRPr lang="pl-PL"/>
        </a:p>
      </dgm:t>
    </dgm:pt>
    <dgm:pt modelId="{F4FFD94D-E0DA-4EB6-AADD-9477F229E621}" type="sibTrans" cxnId="{725590D3-4758-455B-8C1B-375CD66817F6}">
      <dgm:prSet/>
      <dgm:spPr/>
      <dgm:t>
        <a:bodyPr/>
        <a:lstStyle/>
        <a:p>
          <a:endParaRPr lang="pl-PL"/>
        </a:p>
      </dgm:t>
    </dgm:pt>
    <dgm:pt modelId="{407ED6F3-EDBF-4EC4-B5BF-64EED2120D11}">
      <dgm:prSet phldrT="[Tekst]" custT="1"/>
      <dgm:spPr/>
      <dgm:t>
        <a:bodyPr/>
        <a:lstStyle/>
        <a:p>
          <a: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  <a:t>Zajęcia </a:t>
          </a:r>
          <a:b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  <a:t>z lektorem</a:t>
          </a:r>
          <a:endParaRPr lang="pl-PL" sz="20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6203A1B-64B0-49A1-B7E1-A668B1246A02}" type="parTrans" cxnId="{CB4E5215-874B-4A36-AB9C-4122B8A4C8EE}">
      <dgm:prSet/>
      <dgm:spPr/>
      <dgm:t>
        <a:bodyPr/>
        <a:lstStyle/>
        <a:p>
          <a:endParaRPr lang="pl-PL"/>
        </a:p>
      </dgm:t>
    </dgm:pt>
    <dgm:pt modelId="{8B23D7A8-5312-4A3D-99FE-050059FFD2B0}" type="sibTrans" cxnId="{CB4E5215-874B-4A36-AB9C-4122B8A4C8EE}">
      <dgm:prSet/>
      <dgm:spPr/>
      <dgm:t>
        <a:bodyPr/>
        <a:lstStyle/>
        <a:p>
          <a:endParaRPr lang="pl-PL"/>
        </a:p>
      </dgm:t>
    </dgm:pt>
    <dgm:pt modelId="{B6A7D96B-20D5-4C73-95CD-9A630AC60D88}">
      <dgm:prSet phldrT="[Tekst]" custT="1"/>
      <dgm:spPr/>
      <dgm:t>
        <a:bodyPr/>
        <a:lstStyle/>
        <a:p>
          <a: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  <a:t>Słownictwo zawodowe</a:t>
          </a:r>
          <a:endParaRPr lang="pl-PL" sz="20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73A443CC-EE7B-411F-899A-90E8A498A193}" type="parTrans" cxnId="{B0C82C3B-E0ED-4AED-BB79-AD1F00884661}">
      <dgm:prSet/>
      <dgm:spPr/>
      <dgm:t>
        <a:bodyPr/>
        <a:lstStyle/>
        <a:p>
          <a:endParaRPr lang="pl-PL"/>
        </a:p>
      </dgm:t>
    </dgm:pt>
    <dgm:pt modelId="{279CC9D5-E96A-4B2A-80F8-B67D10064AE1}" type="sibTrans" cxnId="{B0C82C3B-E0ED-4AED-BB79-AD1F00884661}">
      <dgm:prSet/>
      <dgm:spPr/>
      <dgm:t>
        <a:bodyPr/>
        <a:lstStyle/>
        <a:p>
          <a:endParaRPr lang="pl-PL"/>
        </a:p>
      </dgm:t>
    </dgm:pt>
    <dgm:pt modelId="{99045CAB-8786-4EC5-A829-E3BA6F735D74}">
      <dgm:prSet phldrT="[Tekst]" custT="1"/>
      <dgm:spPr/>
      <dgm:t>
        <a:bodyPr/>
        <a:lstStyle/>
        <a:p>
          <a: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  <a:t>Mini przewodnik </a:t>
          </a:r>
          <a:b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  <a:t>po Portugalii</a:t>
          </a:r>
          <a:endParaRPr lang="pl-PL" sz="20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55C6ECA-B647-4FA1-ACED-EA8AAB5D4231}" type="parTrans" cxnId="{BFA6934C-A925-4134-A807-FFBBA1977786}">
      <dgm:prSet/>
      <dgm:spPr/>
      <dgm:t>
        <a:bodyPr/>
        <a:lstStyle/>
        <a:p>
          <a:endParaRPr lang="pl-PL"/>
        </a:p>
      </dgm:t>
    </dgm:pt>
    <dgm:pt modelId="{07E55335-BF58-4CB1-B704-9AF3203FAE83}" type="sibTrans" cxnId="{BFA6934C-A925-4134-A807-FFBBA1977786}">
      <dgm:prSet/>
      <dgm:spPr/>
      <dgm:t>
        <a:bodyPr/>
        <a:lstStyle/>
        <a:p>
          <a:endParaRPr lang="pl-PL"/>
        </a:p>
      </dgm:t>
    </dgm:pt>
    <dgm:pt modelId="{3E6363D4-15CA-43F5-8E6A-1118BFC34453}">
      <dgm:prSet phldrT="[Tekst]" custT="1"/>
      <dgm:spPr/>
      <dgm:t>
        <a:bodyPr/>
        <a:lstStyle/>
        <a:p>
          <a: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  <a:t>Harmonogram wyjazdu</a:t>
          </a:r>
        </a:p>
      </dgm:t>
    </dgm:pt>
    <dgm:pt modelId="{7868E475-FB59-4E9D-88BB-79B58E5233F4}" type="parTrans" cxnId="{25E6BDF7-3BB3-4CCA-8A4C-F45A911E5D09}">
      <dgm:prSet/>
      <dgm:spPr/>
      <dgm:t>
        <a:bodyPr/>
        <a:lstStyle/>
        <a:p>
          <a:endParaRPr lang="pl-PL"/>
        </a:p>
      </dgm:t>
    </dgm:pt>
    <dgm:pt modelId="{774B7940-3F09-41E8-A085-D6C97925A0FF}" type="sibTrans" cxnId="{25E6BDF7-3BB3-4CCA-8A4C-F45A911E5D09}">
      <dgm:prSet/>
      <dgm:spPr/>
      <dgm:t>
        <a:bodyPr/>
        <a:lstStyle/>
        <a:p>
          <a:endParaRPr lang="pl-PL"/>
        </a:p>
      </dgm:t>
    </dgm:pt>
    <dgm:pt modelId="{9313621E-1FA0-409C-9B83-19BF158F8C53}">
      <dgm:prSet phldrT="[Tekst]" custT="1"/>
      <dgm:spPr/>
      <dgm:t>
        <a:bodyPr/>
        <a:lstStyle/>
        <a:p>
          <a: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  <a:t>Zakres szkoleń</a:t>
          </a:r>
        </a:p>
      </dgm:t>
    </dgm:pt>
    <dgm:pt modelId="{824793C8-EEA5-42E7-92F5-A7A8851A318D}" type="parTrans" cxnId="{157D9CAC-E6B9-49C2-816B-46C8120D354D}">
      <dgm:prSet/>
      <dgm:spPr/>
      <dgm:t>
        <a:bodyPr/>
        <a:lstStyle/>
        <a:p>
          <a:endParaRPr lang="pl-PL"/>
        </a:p>
      </dgm:t>
    </dgm:pt>
    <dgm:pt modelId="{53851151-915A-44DC-B880-15BE9CDE9166}" type="sibTrans" cxnId="{157D9CAC-E6B9-49C2-816B-46C8120D354D}">
      <dgm:prSet/>
      <dgm:spPr/>
      <dgm:t>
        <a:bodyPr/>
        <a:lstStyle/>
        <a:p>
          <a:endParaRPr lang="pl-PL"/>
        </a:p>
      </dgm:t>
    </dgm:pt>
    <dgm:pt modelId="{A847BA47-AD27-4B6D-9DF3-214B0735D7FD}">
      <dgm:prSet phldrT="[Tekst]" custT="1"/>
      <dgm:spPr/>
      <dgm:t>
        <a:bodyPr/>
        <a:lstStyle/>
        <a:p>
          <a: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  <a:t>Zwyczaje panujące </a:t>
          </a:r>
          <a:b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pl-PL" sz="2000" dirty="0" smtClean="0">
              <a:latin typeface="Tahoma" pitchFamily="34" charset="0"/>
              <a:ea typeface="Tahoma" pitchFamily="34" charset="0"/>
              <a:cs typeface="Tahoma" pitchFamily="34" charset="0"/>
            </a:rPr>
            <a:t>w Portugalii</a:t>
          </a:r>
          <a:endParaRPr lang="pl-PL" sz="20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7697C35-7828-4822-9754-C058A5196BD8}" type="parTrans" cxnId="{D9208741-7F82-4466-AA8A-AD58B2804D7A}">
      <dgm:prSet/>
      <dgm:spPr/>
      <dgm:t>
        <a:bodyPr/>
        <a:lstStyle/>
        <a:p>
          <a:endParaRPr lang="pl-PL"/>
        </a:p>
      </dgm:t>
    </dgm:pt>
    <dgm:pt modelId="{A3EDE73C-4B19-442B-B30E-21A18030ACC3}" type="sibTrans" cxnId="{D9208741-7F82-4466-AA8A-AD58B2804D7A}">
      <dgm:prSet/>
      <dgm:spPr/>
      <dgm:t>
        <a:bodyPr/>
        <a:lstStyle/>
        <a:p>
          <a:endParaRPr lang="pl-PL"/>
        </a:p>
      </dgm:t>
    </dgm:pt>
    <dgm:pt modelId="{90A936AF-541A-48C9-BDB2-BE3E8CE4A239}" type="pres">
      <dgm:prSet presAssocID="{038025F5-08A2-4564-9458-DEBD48F7F90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15D32911-C0F0-47EC-BFA1-36548B9C76D7}" type="pres">
      <dgm:prSet presAssocID="{CC7E2032-1C57-49C0-90B6-E02529923FB8}" presName="hierRoot1" presStyleCnt="0">
        <dgm:presLayoutVars>
          <dgm:hierBranch val="init"/>
        </dgm:presLayoutVars>
      </dgm:prSet>
      <dgm:spPr/>
    </dgm:pt>
    <dgm:pt modelId="{A5FCF7C3-B16B-43EC-8B89-DDFDBF2F1E83}" type="pres">
      <dgm:prSet presAssocID="{CC7E2032-1C57-49C0-90B6-E02529923FB8}" presName="rootComposite1" presStyleCnt="0"/>
      <dgm:spPr/>
    </dgm:pt>
    <dgm:pt modelId="{9B442CEB-F84B-4717-986D-C3F3A953F3F5}" type="pres">
      <dgm:prSet presAssocID="{CC7E2032-1C57-49C0-90B6-E02529923FB8}" presName="rootText1" presStyleLbl="node0" presStyleIdx="0" presStyleCnt="1" custScaleX="177351" custLinFactNeighborX="3552" custLinFactNeighborY="-101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168DDAE1-079D-4BF5-964D-4EC41424FE07}" type="pres">
      <dgm:prSet presAssocID="{CC7E2032-1C57-49C0-90B6-E02529923FB8}" presName="rootConnector1" presStyleLbl="node1" presStyleIdx="0" presStyleCnt="0"/>
      <dgm:spPr/>
      <dgm:t>
        <a:bodyPr/>
        <a:lstStyle/>
        <a:p>
          <a:endParaRPr lang="pl-PL"/>
        </a:p>
      </dgm:t>
    </dgm:pt>
    <dgm:pt modelId="{9D6C7B2D-3655-43AC-A5FE-44AED30C7BC6}" type="pres">
      <dgm:prSet presAssocID="{CC7E2032-1C57-49C0-90B6-E02529923FB8}" presName="hierChild2" presStyleCnt="0"/>
      <dgm:spPr/>
    </dgm:pt>
    <dgm:pt modelId="{BA4B3051-F37A-47A8-9FD5-ED8668963012}" type="pres">
      <dgm:prSet presAssocID="{5E149A97-A9DF-4C69-A212-69F0FF8CBBE6}" presName="Name37" presStyleLbl="parChTrans1D2" presStyleIdx="0" presStyleCnt="3"/>
      <dgm:spPr/>
      <dgm:t>
        <a:bodyPr/>
        <a:lstStyle/>
        <a:p>
          <a:endParaRPr lang="pl-PL"/>
        </a:p>
      </dgm:t>
    </dgm:pt>
    <dgm:pt modelId="{B5DB240F-BB39-44BF-BB32-1252F2424C92}" type="pres">
      <dgm:prSet presAssocID="{008B3C28-F335-4B95-9249-A69005FD50CE}" presName="hierRoot2" presStyleCnt="0">
        <dgm:presLayoutVars>
          <dgm:hierBranch val="init"/>
        </dgm:presLayoutVars>
      </dgm:prSet>
      <dgm:spPr/>
    </dgm:pt>
    <dgm:pt modelId="{A7D9BC35-E280-42EC-B85F-48D318A25423}" type="pres">
      <dgm:prSet presAssocID="{008B3C28-F335-4B95-9249-A69005FD50CE}" presName="rootComposite" presStyleCnt="0"/>
      <dgm:spPr/>
    </dgm:pt>
    <dgm:pt modelId="{2EA07D7A-A29F-4D4E-92FF-9526DBBF3F3F}" type="pres">
      <dgm:prSet presAssocID="{008B3C28-F335-4B95-9249-A69005FD50CE}" presName="rootText" presStyleLbl="node2" presStyleIdx="0" presStyleCnt="3" custScaleX="110016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3C31B5A3-8BDE-47B8-90C7-5093EB747DF2}" type="pres">
      <dgm:prSet presAssocID="{008B3C28-F335-4B95-9249-A69005FD50CE}" presName="rootConnector" presStyleLbl="node2" presStyleIdx="0" presStyleCnt="3"/>
      <dgm:spPr/>
      <dgm:t>
        <a:bodyPr/>
        <a:lstStyle/>
        <a:p>
          <a:endParaRPr lang="pl-PL"/>
        </a:p>
      </dgm:t>
    </dgm:pt>
    <dgm:pt modelId="{031AF8A1-B34F-4A3B-B767-07227400EE12}" type="pres">
      <dgm:prSet presAssocID="{008B3C28-F335-4B95-9249-A69005FD50CE}" presName="hierChild4" presStyleCnt="0"/>
      <dgm:spPr/>
    </dgm:pt>
    <dgm:pt modelId="{1E4437A8-B7BC-4C24-A8CC-84E0E8CA1AE6}" type="pres">
      <dgm:prSet presAssocID="{7868E475-FB59-4E9D-88BB-79B58E5233F4}" presName="Name37" presStyleLbl="parChTrans1D3" presStyleIdx="0" presStyleCnt="6"/>
      <dgm:spPr/>
      <dgm:t>
        <a:bodyPr/>
        <a:lstStyle/>
        <a:p>
          <a:endParaRPr lang="pl-PL"/>
        </a:p>
      </dgm:t>
    </dgm:pt>
    <dgm:pt modelId="{E0CF9EAD-583A-4E0D-BCC5-F309CD8CDE3B}" type="pres">
      <dgm:prSet presAssocID="{3E6363D4-15CA-43F5-8E6A-1118BFC34453}" presName="hierRoot2" presStyleCnt="0">
        <dgm:presLayoutVars>
          <dgm:hierBranch val="init"/>
        </dgm:presLayoutVars>
      </dgm:prSet>
      <dgm:spPr/>
    </dgm:pt>
    <dgm:pt modelId="{998D1AB1-8A7D-4D40-8CF9-43D1E974A4F1}" type="pres">
      <dgm:prSet presAssocID="{3E6363D4-15CA-43F5-8E6A-1118BFC34453}" presName="rootComposite" presStyleCnt="0"/>
      <dgm:spPr/>
    </dgm:pt>
    <dgm:pt modelId="{2D6D7A75-2E68-4784-B287-A38CF1A9B3FF}" type="pres">
      <dgm:prSet presAssocID="{3E6363D4-15CA-43F5-8E6A-1118BFC34453}" presName="rootText" presStyleLbl="node3" presStyleIdx="0" presStyleCnt="6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0B653BFC-6121-472B-8A44-D8DD034D84A1}" type="pres">
      <dgm:prSet presAssocID="{3E6363D4-15CA-43F5-8E6A-1118BFC34453}" presName="rootConnector" presStyleLbl="node3" presStyleIdx="0" presStyleCnt="6"/>
      <dgm:spPr/>
      <dgm:t>
        <a:bodyPr/>
        <a:lstStyle/>
        <a:p>
          <a:endParaRPr lang="pl-PL"/>
        </a:p>
      </dgm:t>
    </dgm:pt>
    <dgm:pt modelId="{53FD3891-B979-4EE5-B022-DBB796813206}" type="pres">
      <dgm:prSet presAssocID="{3E6363D4-15CA-43F5-8E6A-1118BFC34453}" presName="hierChild4" presStyleCnt="0"/>
      <dgm:spPr/>
    </dgm:pt>
    <dgm:pt modelId="{C7BD8089-EB9F-47E5-B76C-8EF1A68DF36B}" type="pres">
      <dgm:prSet presAssocID="{3E6363D4-15CA-43F5-8E6A-1118BFC34453}" presName="hierChild5" presStyleCnt="0"/>
      <dgm:spPr/>
    </dgm:pt>
    <dgm:pt modelId="{D843F723-E775-4989-B389-048B311FBE35}" type="pres">
      <dgm:prSet presAssocID="{824793C8-EEA5-42E7-92F5-A7A8851A318D}" presName="Name37" presStyleLbl="parChTrans1D3" presStyleIdx="1" presStyleCnt="6"/>
      <dgm:spPr/>
      <dgm:t>
        <a:bodyPr/>
        <a:lstStyle/>
        <a:p>
          <a:endParaRPr lang="pl-PL"/>
        </a:p>
      </dgm:t>
    </dgm:pt>
    <dgm:pt modelId="{0500B630-6C51-4360-9772-577F3ED80E6A}" type="pres">
      <dgm:prSet presAssocID="{9313621E-1FA0-409C-9B83-19BF158F8C53}" presName="hierRoot2" presStyleCnt="0">
        <dgm:presLayoutVars>
          <dgm:hierBranch val="init"/>
        </dgm:presLayoutVars>
      </dgm:prSet>
      <dgm:spPr/>
    </dgm:pt>
    <dgm:pt modelId="{1DA16340-D0F5-4B74-9E41-0700137C01AD}" type="pres">
      <dgm:prSet presAssocID="{9313621E-1FA0-409C-9B83-19BF158F8C53}" presName="rootComposite" presStyleCnt="0"/>
      <dgm:spPr/>
    </dgm:pt>
    <dgm:pt modelId="{4BD4CB40-C78E-4199-A869-0C47215D2FCE}" type="pres">
      <dgm:prSet presAssocID="{9313621E-1FA0-409C-9B83-19BF158F8C53}" presName="rootText" presStyleLbl="node3" presStyleIdx="1" presStyleCnt="6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6BC7C294-35F2-4FDC-BF1C-F541ADD47869}" type="pres">
      <dgm:prSet presAssocID="{9313621E-1FA0-409C-9B83-19BF158F8C53}" presName="rootConnector" presStyleLbl="node3" presStyleIdx="1" presStyleCnt="6"/>
      <dgm:spPr/>
      <dgm:t>
        <a:bodyPr/>
        <a:lstStyle/>
        <a:p>
          <a:endParaRPr lang="pl-PL"/>
        </a:p>
      </dgm:t>
    </dgm:pt>
    <dgm:pt modelId="{CF162FC9-F0DF-48E2-91DF-1D0F4BF6E13E}" type="pres">
      <dgm:prSet presAssocID="{9313621E-1FA0-409C-9B83-19BF158F8C53}" presName="hierChild4" presStyleCnt="0"/>
      <dgm:spPr/>
    </dgm:pt>
    <dgm:pt modelId="{01D82D95-B124-4F20-B19A-D2F2751CFB26}" type="pres">
      <dgm:prSet presAssocID="{9313621E-1FA0-409C-9B83-19BF158F8C53}" presName="hierChild5" presStyleCnt="0"/>
      <dgm:spPr/>
    </dgm:pt>
    <dgm:pt modelId="{34BEECAE-AFA9-489D-94B0-A9BDD90753D1}" type="pres">
      <dgm:prSet presAssocID="{008B3C28-F335-4B95-9249-A69005FD50CE}" presName="hierChild5" presStyleCnt="0"/>
      <dgm:spPr/>
    </dgm:pt>
    <dgm:pt modelId="{AF16589E-460B-430C-B798-98E73492E038}" type="pres">
      <dgm:prSet presAssocID="{95F7BA29-FA30-4707-97C3-881C5B28E22B}" presName="Name37" presStyleLbl="parChTrans1D2" presStyleIdx="1" presStyleCnt="3"/>
      <dgm:spPr/>
      <dgm:t>
        <a:bodyPr/>
        <a:lstStyle/>
        <a:p>
          <a:endParaRPr lang="pl-PL"/>
        </a:p>
      </dgm:t>
    </dgm:pt>
    <dgm:pt modelId="{69F5AB17-9E48-4FD4-9020-B67917F4F051}" type="pres">
      <dgm:prSet presAssocID="{0E24DDE3-4E2D-453D-9B75-AAE5D2A8C66E}" presName="hierRoot2" presStyleCnt="0">
        <dgm:presLayoutVars>
          <dgm:hierBranch val="init"/>
        </dgm:presLayoutVars>
      </dgm:prSet>
      <dgm:spPr/>
    </dgm:pt>
    <dgm:pt modelId="{A53963B1-F1FE-4D3F-B2A4-097B52FD17FF}" type="pres">
      <dgm:prSet presAssocID="{0E24DDE3-4E2D-453D-9B75-AAE5D2A8C66E}" presName="rootComposite" presStyleCnt="0"/>
      <dgm:spPr/>
    </dgm:pt>
    <dgm:pt modelId="{314EB3AD-2863-4A81-B602-12111CE7C0D3}" type="pres">
      <dgm:prSet presAssocID="{0E24DDE3-4E2D-453D-9B75-AAE5D2A8C66E}" presName="rootText" presStyleLbl="node2" presStyleIdx="1" presStyleCnt="3" custScaleX="113128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22A01A8F-592D-46E5-A4CA-49571EBBEE54}" type="pres">
      <dgm:prSet presAssocID="{0E24DDE3-4E2D-453D-9B75-AAE5D2A8C66E}" presName="rootConnector" presStyleLbl="node2" presStyleIdx="1" presStyleCnt="3"/>
      <dgm:spPr/>
      <dgm:t>
        <a:bodyPr/>
        <a:lstStyle/>
        <a:p>
          <a:endParaRPr lang="pl-PL"/>
        </a:p>
      </dgm:t>
    </dgm:pt>
    <dgm:pt modelId="{2E32207B-6306-4603-A542-5018A22C3603}" type="pres">
      <dgm:prSet presAssocID="{0E24DDE3-4E2D-453D-9B75-AAE5D2A8C66E}" presName="hierChild4" presStyleCnt="0"/>
      <dgm:spPr/>
    </dgm:pt>
    <dgm:pt modelId="{3A43ED1D-9163-46E3-8920-E8729A09CD27}" type="pres">
      <dgm:prSet presAssocID="{255C6ECA-B647-4FA1-ACED-EA8AAB5D4231}" presName="Name37" presStyleLbl="parChTrans1D3" presStyleIdx="2" presStyleCnt="6"/>
      <dgm:spPr/>
      <dgm:t>
        <a:bodyPr/>
        <a:lstStyle/>
        <a:p>
          <a:endParaRPr lang="pl-PL"/>
        </a:p>
      </dgm:t>
    </dgm:pt>
    <dgm:pt modelId="{F9D6815B-2E5F-4703-9356-8980770DFBD7}" type="pres">
      <dgm:prSet presAssocID="{99045CAB-8786-4EC5-A829-E3BA6F735D74}" presName="hierRoot2" presStyleCnt="0">
        <dgm:presLayoutVars>
          <dgm:hierBranch val="init"/>
        </dgm:presLayoutVars>
      </dgm:prSet>
      <dgm:spPr/>
    </dgm:pt>
    <dgm:pt modelId="{11FD4639-8810-422D-BC38-BB021CD283F1}" type="pres">
      <dgm:prSet presAssocID="{99045CAB-8786-4EC5-A829-E3BA6F735D74}" presName="rootComposite" presStyleCnt="0"/>
      <dgm:spPr/>
    </dgm:pt>
    <dgm:pt modelId="{B2B6984A-EAED-49CF-9E9C-4D95B3F44B0A}" type="pres">
      <dgm:prSet presAssocID="{99045CAB-8786-4EC5-A829-E3BA6F735D74}" presName="rootText" presStyleLbl="node3" presStyleIdx="2" presStyleCnt="6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5A609ADC-AD1F-4FB7-B64E-17315683D2D7}" type="pres">
      <dgm:prSet presAssocID="{99045CAB-8786-4EC5-A829-E3BA6F735D74}" presName="rootConnector" presStyleLbl="node3" presStyleIdx="2" presStyleCnt="6"/>
      <dgm:spPr/>
      <dgm:t>
        <a:bodyPr/>
        <a:lstStyle/>
        <a:p>
          <a:endParaRPr lang="pl-PL"/>
        </a:p>
      </dgm:t>
    </dgm:pt>
    <dgm:pt modelId="{F3003FE7-32E7-4896-87FF-B627A7584866}" type="pres">
      <dgm:prSet presAssocID="{99045CAB-8786-4EC5-A829-E3BA6F735D74}" presName="hierChild4" presStyleCnt="0"/>
      <dgm:spPr/>
    </dgm:pt>
    <dgm:pt modelId="{78BB9775-B208-452C-8F57-F00B5AE2A920}" type="pres">
      <dgm:prSet presAssocID="{99045CAB-8786-4EC5-A829-E3BA6F735D74}" presName="hierChild5" presStyleCnt="0"/>
      <dgm:spPr/>
    </dgm:pt>
    <dgm:pt modelId="{F55990FC-D431-417F-BBD0-91BD704875A1}" type="pres">
      <dgm:prSet presAssocID="{A7697C35-7828-4822-9754-C058A5196BD8}" presName="Name37" presStyleLbl="parChTrans1D3" presStyleIdx="3" presStyleCnt="6"/>
      <dgm:spPr/>
      <dgm:t>
        <a:bodyPr/>
        <a:lstStyle/>
        <a:p>
          <a:endParaRPr lang="pl-PL"/>
        </a:p>
      </dgm:t>
    </dgm:pt>
    <dgm:pt modelId="{CDFCF5DE-44D8-4741-B5EA-E25930CCCF02}" type="pres">
      <dgm:prSet presAssocID="{A847BA47-AD27-4B6D-9DF3-214B0735D7FD}" presName="hierRoot2" presStyleCnt="0">
        <dgm:presLayoutVars>
          <dgm:hierBranch val="init"/>
        </dgm:presLayoutVars>
      </dgm:prSet>
      <dgm:spPr/>
    </dgm:pt>
    <dgm:pt modelId="{43527DAA-CEC2-4135-B98E-EF53BF50631E}" type="pres">
      <dgm:prSet presAssocID="{A847BA47-AD27-4B6D-9DF3-214B0735D7FD}" presName="rootComposite" presStyleCnt="0"/>
      <dgm:spPr/>
    </dgm:pt>
    <dgm:pt modelId="{DE590469-95B5-4FC4-BFE9-73DFEF3C1147}" type="pres">
      <dgm:prSet presAssocID="{A847BA47-AD27-4B6D-9DF3-214B0735D7FD}" presName="rootText" presStyleLbl="node3" presStyleIdx="3" presStyleCnt="6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EB700B86-6941-4512-A69D-20A186FA7018}" type="pres">
      <dgm:prSet presAssocID="{A847BA47-AD27-4B6D-9DF3-214B0735D7FD}" presName="rootConnector" presStyleLbl="node3" presStyleIdx="3" presStyleCnt="6"/>
      <dgm:spPr/>
      <dgm:t>
        <a:bodyPr/>
        <a:lstStyle/>
        <a:p>
          <a:endParaRPr lang="pl-PL"/>
        </a:p>
      </dgm:t>
    </dgm:pt>
    <dgm:pt modelId="{686654FF-C6ED-4532-A496-A143086375F9}" type="pres">
      <dgm:prSet presAssocID="{A847BA47-AD27-4B6D-9DF3-214B0735D7FD}" presName="hierChild4" presStyleCnt="0"/>
      <dgm:spPr/>
    </dgm:pt>
    <dgm:pt modelId="{23F9AB03-F377-4D33-859B-80DC570438EC}" type="pres">
      <dgm:prSet presAssocID="{A847BA47-AD27-4B6D-9DF3-214B0735D7FD}" presName="hierChild5" presStyleCnt="0"/>
      <dgm:spPr/>
    </dgm:pt>
    <dgm:pt modelId="{37BDB999-D407-484C-A799-3DC74DF14ACD}" type="pres">
      <dgm:prSet presAssocID="{0E24DDE3-4E2D-453D-9B75-AAE5D2A8C66E}" presName="hierChild5" presStyleCnt="0"/>
      <dgm:spPr/>
    </dgm:pt>
    <dgm:pt modelId="{5CAE9F8C-93D4-4B9C-BA2F-D0EA6A6B0109}" type="pres">
      <dgm:prSet presAssocID="{4CE83E09-745B-44E0-B62C-48051B179488}" presName="Name37" presStyleLbl="parChTrans1D2" presStyleIdx="2" presStyleCnt="3"/>
      <dgm:spPr/>
      <dgm:t>
        <a:bodyPr/>
        <a:lstStyle/>
        <a:p>
          <a:endParaRPr lang="pl-PL"/>
        </a:p>
      </dgm:t>
    </dgm:pt>
    <dgm:pt modelId="{EE56995B-F935-4669-9128-A4975429415B}" type="pres">
      <dgm:prSet presAssocID="{E5A8B02C-D6BE-4B88-A9E3-6C90091112B3}" presName="hierRoot2" presStyleCnt="0">
        <dgm:presLayoutVars>
          <dgm:hierBranch val="init"/>
        </dgm:presLayoutVars>
      </dgm:prSet>
      <dgm:spPr/>
    </dgm:pt>
    <dgm:pt modelId="{AE5438AA-8C00-4E58-9E67-A44CF2A46ABD}" type="pres">
      <dgm:prSet presAssocID="{E5A8B02C-D6BE-4B88-A9E3-6C90091112B3}" presName="rootComposite" presStyleCnt="0"/>
      <dgm:spPr/>
    </dgm:pt>
    <dgm:pt modelId="{5115B2B7-E6B4-4957-B78C-C3A768C5CFE8}" type="pres">
      <dgm:prSet presAssocID="{E5A8B02C-D6BE-4B88-A9E3-6C90091112B3}" presName="rootText" presStyleLbl="node2" presStyleIdx="2" presStyleCnt="3" custScaleX="109883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15380771-53ED-4DD6-A7C7-EA398AE614A7}" type="pres">
      <dgm:prSet presAssocID="{E5A8B02C-D6BE-4B88-A9E3-6C90091112B3}" presName="rootConnector" presStyleLbl="node2" presStyleIdx="2" presStyleCnt="3"/>
      <dgm:spPr/>
      <dgm:t>
        <a:bodyPr/>
        <a:lstStyle/>
        <a:p>
          <a:endParaRPr lang="pl-PL"/>
        </a:p>
      </dgm:t>
    </dgm:pt>
    <dgm:pt modelId="{903B67F2-DEDA-4B68-9104-9FADCD4A1B93}" type="pres">
      <dgm:prSet presAssocID="{E5A8B02C-D6BE-4B88-A9E3-6C90091112B3}" presName="hierChild4" presStyleCnt="0"/>
      <dgm:spPr/>
    </dgm:pt>
    <dgm:pt modelId="{A34A3E5F-6C6E-4899-A670-BB1DC664B046}" type="pres">
      <dgm:prSet presAssocID="{B6203A1B-64B0-49A1-B7E1-A668B1246A02}" presName="Name37" presStyleLbl="parChTrans1D3" presStyleIdx="4" presStyleCnt="6"/>
      <dgm:spPr/>
      <dgm:t>
        <a:bodyPr/>
        <a:lstStyle/>
        <a:p>
          <a:endParaRPr lang="pl-PL"/>
        </a:p>
      </dgm:t>
    </dgm:pt>
    <dgm:pt modelId="{70CCF8BC-642F-42F8-B19D-B8477CFB3B22}" type="pres">
      <dgm:prSet presAssocID="{407ED6F3-EDBF-4EC4-B5BF-64EED2120D11}" presName="hierRoot2" presStyleCnt="0">
        <dgm:presLayoutVars>
          <dgm:hierBranch val="init"/>
        </dgm:presLayoutVars>
      </dgm:prSet>
      <dgm:spPr/>
    </dgm:pt>
    <dgm:pt modelId="{7F7759B2-AC1A-4DF5-99BF-95984A61DFF5}" type="pres">
      <dgm:prSet presAssocID="{407ED6F3-EDBF-4EC4-B5BF-64EED2120D11}" presName="rootComposite" presStyleCnt="0"/>
      <dgm:spPr/>
    </dgm:pt>
    <dgm:pt modelId="{CA2A0952-8295-4B29-AE62-8FCED058D7E6}" type="pres">
      <dgm:prSet presAssocID="{407ED6F3-EDBF-4EC4-B5BF-64EED2120D11}" presName="rootText" presStyleLbl="node3" presStyleIdx="4" presStyleCnt="6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79CFA237-C84C-45F3-A1B9-EDC9719351BF}" type="pres">
      <dgm:prSet presAssocID="{407ED6F3-EDBF-4EC4-B5BF-64EED2120D11}" presName="rootConnector" presStyleLbl="node3" presStyleIdx="4" presStyleCnt="6"/>
      <dgm:spPr/>
      <dgm:t>
        <a:bodyPr/>
        <a:lstStyle/>
        <a:p>
          <a:endParaRPr lang="pl-PL"/>
        </a:p>
      </dgm:t>
    </dgm:pt>
    <dgm:pt modelId="{3A7B2A93-662E-4CBF-B163-2EDF7F6513D6}" type="pres">
      <dgm:prSet presAssocID="{407ED6F3-EDBF-4EC4-B5BF-64EED2120D11}" presName="hierChild4" presStyleCnt="0"/>
      <dgm:spPr/>
    </dgm:pt>
    <dgm:pt modelId="{5705DEFC-CCD2-43AE-AC97-F04957979EDB}" type="pres">
      <dgm:prSet presAssocID="{407ED6F3-EDBF-4EC4-B5BF-64EED2120D11}" presName="hierChild5" presStyleCnt="0"/>
      <dgm:spPr/>
    </dgm:pt>
    <dgm:pt modelId="{99614440-F122-4B3D-82DF-6B4DC2BD0321}" type="pres">
      <dgm:prSet presAssocID="{73A443CC-EE7B-411F-899A-90E8A498A193}" presName="Name37" presStyleLbl="parChTrans1D3" presStyleIdx="5" presStyleCnt="6"/>
      <dgm:spPr/>
      <dgm:t>
        <a:bodyPr/>
        <a:lstStyle/>
        <a:p>
          <a:endParaRPr lang="pl-PL"/>
        </a:p>
      </dgm:t>
    </dgm:pt>
    <dgm:pt modelId="{16A8554B-2556-4148-88F9-64E48E238400}" type="pres">
      <dgm:prSet presAssocID="{B6A7D96B-20D5-4C73-95CD-9A630AC60D88}" presName="hierRoot2" presStyleCnt="0">
        <dgm:presLayoutVars>
          <dgm:hierBranch val="init"/>
        </dgm:presLayoutVars>
      </dgm:prSet>
      <dgm:spPr/>
    </dgm:pt>
    <dgm:pt modelId="{CB1EEE7E-FD7D-4362-93E9-11B852A588A1}" type="pres">
      <dgm:prSet presAssocID="{B6A7D96B-20D5-4C73-95CD-9A630AC60D88}" presName="rootComposite" presStyleCnt="0"/>
      <dgm:spPr/>
    </dgm:pt>
    <dgm:pt modelId="{97BB34B5-1108-40DB-A2C2-FD195B076CD9}" type="pres">
      <dgm:prSet presAssocID="{B6A7D96B-20D5-4C73-95CD-9A630AC60D88}" presName="rootText" presStyleLbl="node3" presStyleIdx="5" presStyleCnt="6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A6C57257-73A4-4649-9A21-316341C446C7}" type="pres">
      <dgm:prSet presAssocID="{B6A7D96B-20D5-4C73-95CD-9A630AC60D88}" presName="rootConnector" presStyleLbl="node3" presStyleIdx="5" presStyleCnt="6"/>
      <dgm:spPr/>
      <dgm:t>
        <a:bodyPr/>
        <a:lstStyle/>
        <a:p>
          <a:endParaRPr lang="pl-PL"/>
        </a:p>
      </dgm:t>
    </dgm:pt>
    <dgm:pt modelId="{11789175-A4DD-4AA2-AA16-FF41403CD4EC}" type="pres">
      <dgm:prSet presAssocID="{B6A7D96B-20D5-4C73-95CD-9A630AC60D88}" presName="hierChild4" presStyleCnt="0"/>
      <dgm:spPr/>
    </dgm:pt>
    <dgm:pt modelId="{BBE57FB5-1CE3-4560-A58E-19B34CC8CF2F}" type="pres">
      <dgm:prSet presAssocID="{B6A7D96B-20D5-4C73-95CD-9A630AC60D88}" presName="hierChild5" presStyleCnt="0"/>
      <dgm:spPr/>
    </dgm:pt>
    <dgm:pt modelId="{8A0DC08A-A1C5-4D0F-BC59-B91203D1BD6D}" type="pres">
      <dgm:prSet presAssocID="{E5A8B02C-D6BE-4B88-A9E3-6C90091112B3}" presName="hierChild5" presStyleCnt="0"/>
      <dgm:spPr/>
    </dgm:pt>
    <dgm:pt modelId="{49FC5E09-8C13-4F16-AECB-15D0C32BBEAD}" type="pres">
      <dgm:prSet presAssocID="{CC7E2032-1C57-49C0-90B6-E02529923FB8}" presName="hierChild3" presStyleCnt="0"/>
      <dgm:spPr/>
    </dgm:pt>
  </dgm:ptLst>
  <dgm:cxnLst>
    <dgm:cxn modelId="{A7897EC7-8916-4B21-B50C-07477F7B49AB}" type="presOf" srcId="{824793C8-EEA5-42E7-92F5-A7A8851A318D}" destId="{D843F723-E775-4989-B389-048B311FBE35}" srcOrd="0" destOrd="0" presId="urn:microsoft.com/office/officeart/2005/8/layout/orgChart1"/>
    <dgm:cxn modelId="{CB952599-B81F-4B77-AAF6-26A8932A87BF}" srcId="{038025F5-08A2-4564-9458-DEBD48F7F90D}" destId="{CC7E2032-1C57-49C0-90B6-E02529923FB8}" srcOrd="0" destOrd="0" parTransId="{4B64B562-6759-4508-A88C-E92747AAA5F9}" sibTransId="{6267852C-7D36-450A-A5EB-1585BC1D1B23}"/>
    <dgm:cxn modelId="{3EBC1F76-E057-4E99-9186-28564357D28A}" type="presOf" srcId="{9313621E-1FA0-409C-9B83-19BF158F8C53}" destId="{4BD4CB40-C78E-4199-A869-0C47215D2FCE}" srcOrd="0" destOrd="0" presId="urn:microsoft.com/office/officeart/2005/8/layout/orgChart1"/>
    <dgm:cxn modelId="{14680BBC-AD87-4E6B-9C51-5E7290410141}" type="presOf" srcId="{9313621E-1FA0-409C-9B83-19BF158F8C53}" destId="{6BC7C294-35F2-4FDC-BF1C-F541ADD47869}" srcOrd="1" destOrd="0" presId="urn:microsoft.com/office/officeart/2005/8/layout/orgChart1"/>
    <dgm:cxn modelId="{1E1F673C-BB1A-476A-BA14-1BF8A9200FC7}" type="presOf" srcId="{008B3C28-F335-4B95-9249-A69005FD50CE}" destId="{3C31B5A3-8BDE-47B8-90C7-5093EB747DF2}" srcOrd="1" destOrd="0" presId="urn:microsoft.com/office/officeart/2005/8/layout/orgChart1"/>
    <dgm:cxn modelId="{391F4B31-392E-476B-BF35-222994240F5E}" type="presOf" srcId="{3E6363D4-15CA-43F5-8E6A-1118BFC34453}" destId="{0B653BFC-6121-472B-8A44-D8DD034D84A1}" srcOrd="1" destOrd="0" presId="urn:microsoft.com/office/officeart/2005/8/layout/orgChart1"/>
    <dgm:cxn modelId="{3754F197-96BE-4F84-A11F-C584B6B78118}" type="presOf" srcId="{3E6363D4-15CA-43F5-8E6A-1118BFC34453}" destId="{2D6D7A75-2E68-4784-B287-A38CF1A9B3FF}" srcOrd="0" destOrd="0" presId="urn:microsoft.com/office/officeart/2005/8/layout/orgChart1"/>
    <dgm:cxn modelId="{725590D3-4758-455B-8C1B-375CD66817F6}" srcId="{CC7E2032-1C57-49C0-90B6-E02529923FB8}" destId="{E5A8B02C-D6BE-4B88-A9E3-6C90091112B3}" srcOrd="2" destOrd="0" parTransId="{4CE83E09-745B-44E0-B62C-48051B179488}" sibTransId="{F4FFD94D-E0DA-4EB6-AADD-9477F229E621}"/>
    <dgm:cxn modelId="{C73B13DD-7FF9-4775-A9A4-2D1DAC16DADE}" type="presOf" srcId="{E5A8B02C-D6BE-4B88-A9E3-6C90091112B3}" destId="{5115B2B7-E6B4-4957-B78C-C3A768C5CFE8}" srcOrd="0" destOrd="0" presId="urn:microsoft.com/office/officeart/2005/8/layout/orgChart1"/>
    <dgm:cxn modelId="{F438DCB4-5C66-48A4-9A08-F017EA424A4D}" type="presOf" srcId="{255C6ECA-B647-4FA1-ACED-EA8AAB5D4231}" destId="{3A43ED1D-9163-46E3-8920-E8729A09CD27}" srcOrd="0" destOrd="0" presId="urn:microsoft.com/office/officeart/2005/8/layout/orgChart1"/>
    <dgm:cxn modelId="{05BF6A0A-4EDC-4DDE-BBB4-8B65B7A50852}" type="presOf" srcId="{407ED6F3-EDBF-4EC4-B5BF-64EED2120D11}" destId="{CA2A0952-8295-4B29-AE62-8FCED058D7E6}" srcOrd="0" destOrd="0" presId="urn:microsoft.com/office/officeart/2005/8/layout/orgChart1"/>
    <dgm:cxn modelId="{4611513B-9192-4E3C-B39F-EF8926F92655}" type="presOf" srcId="{99045CAB-8786-4EC5-A829-E3BA6F735D74}" destId="{B2B6984A-EAED-49CF-9E9C-4D95B3F44B0A}" srcOrd="0" destOrd="0" presId="urn:microsoft.com/office/officeart/2005/8/layout/orgChart1"/>
    <dgm:cxn modelId="{B0C82C3B-E0ED-4AED-BB79-AD1F00884661}" srcId="{E5A8B02C-D6BE-4B88-A9E3-6C90091112B3}" destId="{B6A7D96B-20D5-4C73-95CD-9A630AC60D88}" srcOrd="1" destOrd="0" parTransId="{73A443CC-EE7B-411F-899A-90E8A498A193}" sibTransId="{279CC9D5-E96A-4B2A-80F8-B67D10064AE1}"/>
    <dgm:cxn modelId="{A82A7EF4-CE32-4D2D-B8ED-9981CFE1796E}" type="presOf" srcId="{0E24DDE3-4E2D-453D-9B75-AAE5D2A8C66E}" destId="{22A01A8F-592D-46E5-A4CA-49571EBBEE54}" srcOrd="1" destOrd="0" presId="urn:microsoft.com/office/officeart/2005/8/layout/orgChart1"/>
    <dgm:cxn modelId="{157D9CAC-E6B9-49C2-816B-46C8120D354D}" srcId="{008B3C28-F335-4B95-9249-A69005FD50CE}" destId="{9313621E-1FA0-409C-9B83-19BF158F8C53}" srcOrd="1" destOrd="0" parTransId="{824793C8-EEA5-42E7-92F5-A7A8851A318D}" sibTransId="{53851151-915A-44DC-B880-15BE9CDE9166}"/>
    <dgm:cxn modelId="{F2F93BF1-3010-4A9E-8308-7826D2D71EDA}" type="presOf" srcId="{B6A7D96B-20D5-4C73-95CD-9A630AC60D88}" destId="{97BB34B5-1108-40DB-A2C2-FD195B076CD9}" srcOrd="0" destOrd="0" presId="urn:microsoft.com/office/officeart/2005/8/layout/orgChart1"/>
    <dgm:cxn modelId="{F8D9F2DB-7E88-4483-A953-2C9008C76FB9}" type="presOf" srcId="{A7697C35-7828-4822-9754-C058A5196BD8}" destId="{F55990FC-D431-417F-BBD0-91BD704875A1}" srcOrd="0" destOrd="0" presId="urn:microsoft.com/office/officeart/2005/8/layout/orgChart1"/>
    <dgm:cxn modelId="{CB4E5215-874B-4A36-AB9C-4122B8A4C8EE}" srcId="{E5A8B02C-D6BE-4B88-A9E3-6C90091112B3}" destId="{407ED6F3-EDBF-4EC4-B5BF-64EED2120D11}" srcOrd="0" destOrd="0" parTransId="{B6203A1B-64B0-49A1-B7E1-A668B1246A02}" sibTransId="{8B23D7A8-5312-4A3D-99FE-050059FFD2B0}"/>
    <dgm:cxn modelId="{D9208741-7F82-4466-AA8A-AD58B2804D7A}" srcId="{0E24DDE3-4E2D-453D-9B75-AAE5D2A8C66E}" destId="{A847BA47-AD27-4B6D-9DF3-214B0735D7FD}" srcOrd="1" destOrd="0" parTransId="{A7697C35-7828-4822-9754-C058A5196BD8}" sibTransId="{A3EDE73C-4B19-442B-B30E-21A18030ACC3}"/>
    <dgm:cxn modelId="{C2D5079C-9509-433D-8801-96F7915F5F5D}" type="presOf" srcId="{7868E475-FB59-4E9D-88BB-79B58E5233F4}" destId="{1E4437A8-B7BC-4C24-A8CC-84E0E8CA1AE6}" srcOrd="0" destOrd="0" presId="urn:microsoft.com/office/officeart/2005/8/layout/orgChart1"/>
    <dgm:cxn modelId="{BFA6934C-A925-4134-A807-FFBBA1977786}" srcId="{0E24DDE3-4E2D-453D-9B75-AAE5D2A8C66E}" destId="{99045CAB-8786-4EC5-A829-E3BA6F735D74}" srcOrd="0" destOrd="0" parTransId="{255C6ECA-B647-4FA1-ACED-EA8AAB5D4231}" sibTransId="{07E55335-BF58-4CB1-B704-9AF3203FAE83}"/>
    <dgm:cxn modelId="{25E6BDF7-3BB3-4CCA-8A4C-F45A911E5D09}" srcId="{008B3C28-F335-4B95-9249-A69005FD50CE}" destId="{3E6363D4-15CA-43F5-8E6A-1118BFC34453}" srcOrd="0" destOrd="0" parTransId="{7868E475-FB59-4E9D-88BB-79B58E5233F4}" sibTransId="{774B7940-3F09-41E8-A085-D6C97925A0FF}"/>
    <dgm:cxn modelId="{3AD7D597-0FC2-49C3-9A71-5A151A4D28D5}" type="presOf" srcId="{5E149A97-A9DF-4C69-A212-69F0FF8CBBE6}" destId="{BA4B3051-F37A-47A8-9FD5-ED8668963012}" srcOrd="0" destOrd="0" presId="urn:microsoft.com/office/officeart/2005/8/layout/orgChart1"/>
    <dgm:cxn modelId="{BFE06029-AB5F-4589-B2CE-007AE99850EF}" srcId="{CC7E2032-1C57-49C0-90B6-E02529923FB8}" destId="{008B3C28-F335-4B95-9249-A69005FD50CE}" srcOrd="0" destOrd="0" parTransId="{5E149A97-A9DF-4C69-A212-69F0FF8CBBE6}" sibTransId="{CAB68784-73C4-44E9-9802-99C6FF7900B2}"/>
    <dgm:cxn modelId="{D8D54C56-7150-452A-96BF-BBBB3E5CE133}" type="presOf" srcId="{73A443CC-EE7B-411F-899A-90E8A498A193}" destId="{99614440-F122-4B3D-82DF-6B4DC2BD0321}" srcOrd="0" destOrd="0" presId="urn:microsoft.com/office/officeart/2005/8/layout/orgChart1"/>
    <dgm:cxn modelId="{9246E8CE-9427-4F62-83A9-0CD64DE17661}" type="presOf" srcId="{008B3C28-F335-4B95-9249-A69005FD50CE}" destId="{2EA07D7A-A29F-4D4E-92FF-9526DBBF3F3F}" srcOrd="0" destOrd="0" presId="urn:microsoft.com/office/officeart/2005/8/layout/orgChart1"/>
    <dgm:cxn modelId="{4CEB0086-5D77-413A-9DDA-6F5E06ADD196}" type="presOf" srcId="{99045CAB-8786-4EC5-A829-E3BA6F735D74}" destId="{5A609ADC-AD1F-4FB7-B64E-17315683D2D7}" srcOrd="1" destOrd="0" presId="urn:microsoft.com/office/officeart/2005/8/layout/orgChart1"/>
    <dgm:cxn modelId="{5C8D6AB2-A767-4880-8680-EA95E96BC4CF}" type="presOf" srcId="{CC7E2032-1C57-49C0-90B6-E02529923FB8}" destId="{9B442CEB-F84B-4717-986D-C3F3A953F3F5}" srcOrd="0" destOrd="0" presId="urn:microsoft.com/office/officeart/2005/8/layout/orgChart1"/>
    <dgm:cxn modelId="{E43E5148-A21E-4A78-AAAD-D4B3211977C4}" type="presOf" srcId="{95F7BA29-FA30-4707-97C3-881C5B28E22B}" destId="{AF16589E-460B-430C-B798-98E73492E038}" srcOrd="0" destOrd="0" presId="urn:microsoft.com/office/officeart/2005/8/layout/orgChart1"/>
    <dgm:cxn modelId="{590B0824-948D-483D-8C09-FA58AB1078EA}" type="presOf" srcId="{B6203A1B-64B0-49A1-B7E1-A668B1246A02}" destId="{A34A3E5F-6C6E-4899-A670-BB1DC664B046}" srcOrd="0" destOrd="0" presId="urn:microsoft.com/office/officeart/2005/8/layout/orgChart1"/>
    <dgm:cxn modelId="{1FAA0EF6-8029-45A8-956B-EE1969FEA2AA}" type="presOf" srcId="{4CE83E09-745B-44E0-B62C-48051B179488}" destId="{5CAE9F8C-93D4-4B9C-BA2F-D0EA6A6B0109}" srcOrd="0" destOrd="0" presId="urn:microsoft.com/office/officeart/2005/8/layout/orgChart1"/>
    <dgm:cxn modelId="{A6C07C11-506D-4CDD-89DE-195714582358}" srcId="{CC7E2032-1C57-49C0-90B6-E02529923FB8}" destId="{0E24DDE3-4E2D-453D-9B75-AAE5D2A8C66E}" srcOrd="1" destOrd="0" parTransId="{95F7BA29-FA30-4707-97C3-881C5B28E22B}" sibTransId="{70D4F29F-373B-42B1-AE6F-63248CF0F2FB}"/>
    <dgm:cxn modelId="{AE7BFF7A-03C8-413B-B57C-230722FFF899}" type="presOf" srcId="{A847BA47-AD27-4B6D-9DF3-214B0735D7FD}" destId="{EB700B86-6941-4512-A69D-20A186FA7018}" srcOrd="1" destOrd="0" presId="urn:microsoft.com/office/officeart/2005/8/layout/orgChart1"/>
    <dgm:cxn modelId="{63BA9AEB-A13F-4B3F-A431-7EBEA9605086}" type="presOf" srcId="{0E24DDE3-4E2D-453D-9B75-AAE5D2A8C66E}" destId="{314EB3AD-2863-4A81-B602-12111CE7C0D3}" srcOrd="0" destOrd="0" presId="urn:microsoft.com/office/officeart/2005/8/layout/orgChart1"/>
    <dgm:cxn modelId="{B950C715-36E4-42EC-9F9F-B2511A53202F}" type="presOf" srcId="{A847BA47-AD27-4B6D-9DF3-214B0735D7FD}" destId="{DE590469-95B5-4FC4-BFE9-73DFEF3C1147}" srcOrd="0" destOrd="0" presId="urn:microsoft.com/office/officeart/2005/8/layout/orgChart1"/>
    <dgm:cxn modelId="{D51052DF-4837-40C2-9F01-CE4FD36A295D}" type="presOf" srcId="{038025F5-08A2-4564-9458-DEBD48F7F90D}" destId="{90A936AF-541A-48C9-BDB2-BE3E8CE4A239}" srcOrd="0" destOrd="0" presId="urn:microsoft.com/office/officeart/2005/8/layout/orgChart1"/>
    <dgm:cxn modelId="{58507D59-26C3-4CED-9A57-909E0DFE2463}" type="presOf" srcId="{B6A7D96B-20D5-4C73-95CD-9A630AC60D88}" destId="{A6C57257-73A4-4649-9A21-316341C446C7}" srcOrd="1" destOrd="0" presId="urn:microsoft.com/office/officeart/2005/8/layout/orgChart1"/>
    <dgm:cxn modelId="{791E90AF-2F2B-452C-9B52-788ED44E2640}" type="presOf" srcId="{E5A8B02C-D6BE-4B88-A9E3-6C90091112B3}" destId="{15380771-53ED-4DD6-A7C7-EA398AE614A7}" srcOrd="1" destOrd="0" presId="urn:microsoft.com/office/officeart/2005/8/layout/orgChart1"/>
    <dgm:cxn modelId="{C1ED8883-67A6-43E3-BF2A-AB409B513CA2}" type="presOf" srcId="{407ED6F3-EDBF-4EC4-B5BF-64EED2120D11}" destId="{79CFA237-C84C-45F3-A1B9-EDC9719351BF}" srcOrd="1" destOrd="0" presId="urn:microsoft.com/office/officeart/2005/8/layout/orgChart1"/>
    <dgm:cxn modelId="{3EDAE8EB-2514-45E6-8B68-74EE946FE96C}" type="presOf" srcId="{CC7E2032-1C57-49C0-90B6-E02529923FB8}" destId="{168DDAE1-079D-4BF5-964D-4EC41424FE07}" srcOrd="1" destOrd="0" presId="urn:microsoft.com/office/officeart/2005/8/layout/orgChart1"/>
    <dgm:cxn modelId="{1CBA21BE-9648-424A-8B26-EDC67889A326}" type="presParOf" srcId="{90A936AF-541A-48C9-BDB2-BE3E8CE4A239}" destId="{15D32911-C0F0-47EC-BFA1-36548B9C76D7}" srcOrd="0" destOrd="0" presId="urn:microsoft.com/office/officeart/2005/8/layout/orgChart1"/>
    <dgm:cxn modelId="{99D34CB3-0D2E-4DFE-A818-F0563E966077}" type="presParOf" srcId="{15D32911-C0F0-47EC-BFA1-36548B9C76D7}" destId="{A5FCF7C3-B16B-43EC-8B89-DDFDBF2F1E83}" srcOrd="0" destOrd="0" presId="urn:microsoft.com/office/officeart/2005/8/layout/orgChart1"/>
    <dgm:cxn modelId="{075CA697-8F79-49C2-A735-0501197A5231}" type="presParOf" srcId="{A5FCF7C3-B16B-43EC-8B89-DDFDBF2F1E83}" destId="{9B442CEB-F84B-4717-986D-C3F3A953F3F5}" srcOrd="0" destOrd="0" presId="urn:microsoft.com/office/officeart/2005/8/layout/orgChart1"/>
    <dgm:cxn modelId="{CB537BDA-C873-4339-B030-EDFFBA744FA7}" type="presParOf" srcId="{A5FCF7C3-B16B-43EC-8B89-DDFDBF2F1E83}" destId="{168DDAE1-079D-4BF5-964D-4EC41424FE07}" srcOrd="1" destOrd="0" presId="urn:microsoft.com/office/officeart/2005/8/layout/orgChart1"/>
    <dgm:cxn modelId="{55A8BAEF-6258-4467-9208-C402C2815041}" type="presParOf" srcId="{15D32911-C0F0-47EC-BFA1-36548B9C76D7}" destId="{9D6C7B2D-3655-43AC-A5FE-44AED30C7BC6}" srcOrd="1" destOrd="0" presId="urn:microsoft.com/office/officeart/2005/8/layout/orgChart1"/>
    <dgm:cxn modelId="{8FFD18FB-7B65-4DCF-BB7A-DF39ED0ECDC7}" type="presParOf" srcId="{9D6C7B2D-3655-43AC-A5FE-44AED30C7BC6}" destId="{BA4B3051-F37A-47A8-9FD5-ED8668963012}" srcOrd="0" destOrd="0" presId="urn:microsoft.com/office/officeart/2005/8/layout/orgChart1"/>
    <dgm:cxn modelId="{7598CB43-A621-4611-89EA-4F8AF26E3645}" type="presParOf" srcId="{9D6C7B2D-3655-43AC-A5FE-44AED30C7BC6}" destId="{B5DB240F-BB39-44BF-BB32-1252F2424C92}" srcOrd="1" destOrd="0" presId="urn:microsoft.com/office/officeart/2005/8/layout/orgChart1"/>
    <dgm:cxn modelId="{9B67D24A-20C3-49BA-98CB-E6CC406E182A}" type="presParOf" srcId="{B5DB240F-BB39-44BF-BB32-1252F2424C92}" destId="{A7D9BC35-E280-42EC-B85F-48D318A25423}" srcOrd="0" destOrd="0" presId="urn:microsoft.com/office/officeart/2005/8/layout/orgChart1"/>
    <dgm:cxn modelId="{92F90839-F4F5-45C4-B7E3-E8AD5366F7E0}" type="presParOf" srcId="{A7D9BC35-E280-42EC-B85F-48D318A25423}" destId="{2EA07D7A-A29F-4D4E-92FF-9526DBBF3F3F}" srcOrd="0" destOrd="0" presId="urn:microsoft.com/office/officeart/2005/8/layout/orgChart1"/>
    <dgm:cxn modelId="{A0693036-A10C-41EA-83C6-72D9D8DFFCD8}" type="presParOf" srcId="{A7D9BC35-E280-42EC-B85F-48D318A25423}" destId="{3C31B5A3-8BDE-47B8-90C7-5093EB747DF2}" srcOrd="1" destOrd="0" presId="urn:microsoft.com/office/officeart/2005/8/layout/orgChart1"/>
    <dgm:cxn modelId="{4A2CF693-E67A-4CDB-8A4C-E305A3A26C55}" type="presParOf" srcId="{B5DB240F-BB39-44BF-BB32-1252F2424C92}" destId="{031AF8A1-B34F-4A3B-B767-07227400EE12}" srcOrd="1" destOrd="0" presId="urn:microsoft.com/office/officeart/2005/8/layout/orgChart1"/>
    <dgm:cxn modelId="{17E224A5-653D-4C70-8961-2DEEC0627AAE}" type="presParOf" srcId="{031AF8A1-B34F-4A3B-B767-07227400EE12}" destId="{1E4437A8-B7BC-4C24-A8CC-84E0E8CA1AE6}" srcOrd="0" destOrd="0" presId="urn:microsoft.com/office/officeart/2005/8/layout/orgChart1"/>
    <dgm:cxn modelId="{AD83D832-1988-4201-972C-CFEE5D14A7CB}" type="presParOf" srcId="{031AF8A1-B34F-4A3B-B767-07227400EE12}" destId="{E0CF9EAD-583A-4E0D-BCC5-F309CD8CDE3B}" srcOrd="1" destOrd="0" presId="urn:microsoft.com/office/officeart/2005/8/layout/orgChart1"/>
    <dgm:cxn modelId="{D5D9A500-E1FA-4F5B-9D63-3B86C0CCD2D7}" type="presParOf" srcId="{E0CF9EAD-583A-4E0D-BCC5-F309CD8CDE3B}" destId="{998D1AB1-8A7D-4D40-8CF9-43D1E974A4F1}" srcOrd="0" destOrd="0" presId="urn:microsoft.com/office/officeart/2005/8/layout/orgChart1"/>
    <dgm:cxn modelId="{FB9B047D-CCE5-435B-B039-A777C50A8CD9}" type="presParOf" srcId="{998D1AB1-8A7D-4D40-8CF9-43D1E974A4F1}" destId="{2D6D7A75-2E68-4784-B287-A38CF1A9B3FF}" srcOrd="0" destOrd="0" presId="urn:microsoft.com/office/officeart/2005/8/layout/orgChart1"/>
    <dgm:cxn modelId="{B639AC4D-0E91-45B0-9A1E-B2536324B19C}" type="presParOf" srcId="{998D1AB1-8A7D-4D40-8CF9-43D1E974A4F1}" destId="{0B653BFC-6121-472B-8A44-D8DD034D84A1}" srcOrd="1" destOrd="0" presId="urn:microsoft.com/office/officeart/2005/8/layout/orgChart1"/>
    <dgm:cxn modelId="{CADC3711-F5B9-4088-9206-58DE9D94C03A}" type="presParOf" srcId="{E0CF9EAD-583A-4E0D-BCC5-F309CD8CDE3B}" destId="{53FD3891-B979-4EE5-B022-DBB796813206}" srcOrd="1" destOrd="0" presId="urn:microsoft.com/office/officeart/2005/8/layout/orgChart1"/>
    <dgm:cxn modelId="{D9BD9670-88F3-438D-B6D7-75B6E2F551DC}" type="presParOf" srcId="{E0CF9EAD-583A-4E0D-BCC5-F309CD8CDE3B}" destId="{C7BD8089-EB9F-47E5-B76C-8EF1A68DF36B}" srcOrd="2" destOrd="0" presId="urn:microsoft.com/office/officeart/2005/8/layout/orgChart1"/>
    <dgm:cxn modelId="{6B3AEB85-38C9-456D-A66C-070F2311A337}" type="presParOf" srcId="{031AF8A1-B34F-4A3B-B767-07227400EE12}" destId="{D843F723-E775-4989-B389-048B311FBE35}" srcOrd="2" destOrd="0" presId="urn:microsoft.com/office/officeart/2005/8/layout/orgChart1"/>
    <dgm:cxn modelId="{283B396C-EFE1-46CE-A4CB-CD6345EB3D0C}" type="presParOf" srcId="{031AF8A1-B34F-4A3B-B767-07227400EE12}" destId="{0500B630-6C51-4360-9772-577F3ED80E6A}" srcOrd="3" destOrd="0" presId="urn:microsoft.com/office/officeart/2005/8/layout/orgChart1"/>
    <dgm:cxn modelId="{60BED3D4-684C-423A-BE78-B0EEF7FED24B}" type="presParOf" srcId="{0500B630-6C51-4360-9772-577F3ED80E6A}" destId="{1DA16340-D0F5-4B74-9E41-0700137C01AD}" srcOrd="0" destOrd="0" presId="urn:microsoft.com/office/officeart/2005/8/layout/orgChart1"/>
    <dgm:cxn modelId="{7F2E1E7F-9218-4321-BC26-4EE65C4A5F8D}" type="presParOf" srcId="{1DA16340-D0F5-4B74-9E41-0700137C01AD}" destId="{4BD4CB40-C78E-4199-A869-0C47215D2FCE}" srcOrd="0" destOrd="0" presId="urn:microsoft.com/office/officeart/2005/8/layout/orgChart1"/>
    <dgm:cxn modelId="{5926D902-A205-4C42-AA4D-9590C6150459}" type="presParOf" srcId="{1DA16340-D0F5-4B74-9E41-0700137C01AD}" destId="{6BC7C294-35F2-4FDC-BF1C-F541ADD47869}" srcOrd="1" destOrd="0" presId="urn:microsoft.com/office/officeart/2005/8/layout/orgChart1"/>
    <dgm:cxn modelId="{6EBB8365-FA20-4CE8-894E-DC3CD8202110}" type="presParOf" srcId="{0500B630-6C51-4360-9772-577F3ED80E6A}" destId="{CF162FC9-F0DF-48E2-91DF-1D0F4BF6E13E}" srcOrd="1" destOrd="0" presId="urn:microsoft.com/office/officeart/2005/8/layout/orgChart1"/>
    <dgm:cxn modelId="{0DAC27A4-16F7-431D-A839-6EDFCAABFD4D}" type="presParOf" srcId="{0500B630-6C51-4360-9772-577F3ED80E6A}" destId="{01D82D95-B124-4F20-B19A-D2F2751CFB26}" srcOrd="2" destOrd="0" presId="urn:microsoft.com/office/officeart/2005/8/layout/orgChart1"/>
    <dgm:cxn modelId="{92ED201B-E5CD-48F5-8502-5F25B1E14FE2}" type="presParOf" srcId="{B5DB240F-BB39-44BF-BB32-1252F2424C92}" destId="{34BEECAE-AFA9-489D-94B0-A9BDD90753D1}" srcOrd="2" destOrd="0" presId="urn:microsoft.com/office/officeart/2005/8/layout/orgChart1"/>
    <dgm:cxn modelId="{2EA4607D-8DA7-479E-980D-D58EB5F83FAC}" type="presParOf" srcId="{9D6C7B2D-3655-43AC-A5FE-44AED30C7BC6}" destId="{AF16589E-460B-430C-B798-98E73492E038}" srcOrd="2" destOrd="0" presId="urn:microsoft.com/office/officeart/2005/8/layout/orgChart1"/>
    <dgm:cxn modelId="{D0ECEEF4-0602-4A33-81C7-471FB02D9F56}" type="presParOf" srcId="{9D6C7B2D-3655-43AC-A5FE-44AED30C7BC6}" destId="{69F5AB17-9E48-4FD4-9020-B67917F4F051}" srcOrd="3" destOrd="0" presId="urn:microsoft.com/office/officeart/2005/8/layout/orgChart1"/>
    <dgm:cxn modelId="{ABAF5B37-419D-4794-8621-3C450B617389}" type="presParOf" srcId="{69F5AB17-9E48-4FD4-9020-B67917F4F051}" destId="{A53963B1-F1FE-4D3F-B2A4-097B52FD17FF}" srcOrd="0" destOrd="0" presId="urn:microsoft.com/office/officeart/2005/8/layout/orgChart1"/>
    <dgm:cxn modelId="{9E7E3263-B7FD-4A34-82C3-CF1A996AE8EB}" type="presParOf" srcId="{A53963B1-F1FE-4D3F-B2A4-097B52FD17FF}" destId="{314EB3AD-2863-4A81-B602-12111CE7C0D3}" srcOrd="0" destOrd="0" presId="urn:microsoft.com/office/officeart/2005/8/layout/orgChart1"/>
    <dgm:cxn modelId="{85412110-2DB8-4E23-9A0B-9EA9A256CD5C}" type="presParOf" srcId="{A53963B1-F1FE-4D3F-B2A4-097B52FD17FF}" destId="{22A01A8F-592D-46E5-A4CA-49571EBBEE54}" srcOrd="1" destOrd="0" presId="urn:microsoft.com/office/officeart/2005/8/layout/orgChart1"/>
    <dgm:cxn modelId="{9E833276-0DFB-4293-BB9C-260300AC4D9B}" type="presParOf" srcId="{69F5AB17-9E48-4FD4-9020-B67917F4F051}" destId="{2E32207B-6306-4603-A542-5018A22C3603}" srcOrd="1" destOrd="0" presId="urn:microsoft.com/office/officeart/2005/8/layout/orgChart1"/>
    <dgm:cxn modelId="{C648F6D2-CD81-4D49-AF8A-204A648CBB22}" type="presParOf" srcId="{2E32207B-6306-4603-A542-5018A22C3603}" destId="{3A43ED1D-9163-46E3-8920-E8729A09CD27}" srcOrd="0" destOrd="0" presId="urn:microsoft.com/office/officeart/2005/8/layout/orgChart1"/>
    <dgm:cxn modelId="{DD61D233-3B02-4BF3-876B-EABA52871AAC}" type="presParOf" srcId="{2E32207B-6306-4603-A542-5018A22C3603}" destId="{F9D6815B-2E5F-4703-9356-8980770DFBD7}" srcOrd="1" destOrd="0" presId="urn:microsoft.com/office/officeart/2005/8/layout/orgChart1"/>
    <dgm:cxn modelId="{5E3FEAC7-04A8-4AC1-9247-EB09BADCA9A9}" type="presParOf" srcId="{F9D6815B-2E5F-4703-9356-8980770DFBD7}" destId="{11FD4639-8810-422D-BC38-BB021CD283F1}" srcOrd="0" destOrd="0" presId="urn:microsoft.com/office/officeart/2005/8/layout/orgChart1"/>
    <dgm:cxn modelId="{C7DE5E1B-7393-4DC7-82D5-2DE2EF84B65B}" type="presParOf" srcId="{11FD4639-8810-422D-BC38-BB021CD283F1}" destId="{B2B6984A-EAED-49CF-9E9C-4D95B3F44B0A}" srcOrd="0" destOrd="0" presId="urn:microsoft.com/office/officeart/2005/8/layout/orgChart1"/>
    <dgm:cxn modelId="{5D6C5BCC-8F72-46AD-99E8-25638BEF6AC8}" type="presParOf" srcId="{11FD4639-8810-422D-BC38-BB021CD283F1}" destId="{5A609ADC-AD1F-4FB7-B64E-17315683D2D7}" srcOrd="1" destOrd="0" presId="urn:microsoft.com/office/officeart/2005/8/layout/orgChart1"/>
    <dgm:cxn modelId="{25BA8A3F-6C8B-4A71-9F46-E7263F2108FC}" type="presParOf" srcId="{F9D6815B-2E5F-4703-9356-8980770DFBD7}" destId="{F3003FE7-32E7-4896-87FF-B627A7584866}" srcOrd="1" destOrd="0" presId="urn:microsoft.com/office/officeart/2005/8/layout/orgChart1"/>
    <dgm:cxn modelId="{10C282D9-80D2-432E-BC98-A1A34751F735}" type="presParOf" srcId="{F9D6815B-2E5F-4703-9356-8980770DFBD7}" destId="{78BB9775-B208-452C-8F57-F00B5AE2A920}" srcOrd="2" destOrd="0" presId="urn:microsoft.com/office/officeart/2005/8/layout/orgChart1"/>
    <dgm:cxn modelId="{90C61D8D-4B67-4438-B1BC-8E97EBABE803}" type="presParOf" srcId="{2E32207B-6306-4603-A542-5018A22C3603}" destId="{F55990FC-D431-417F-BBD0-91BD704875A1}" srcOrd="2" destOrd="0" presId="urn:microsoft.com/office/officeart/2005/8/layout/orgChart1"/>
    <dgm:cxn modelId="{7200A6EA-0868-4166-B1D6-3C623955DD21}" type="presParOf" srcId="{2E32207B-6306-4603-A542-5018A22C3603}" destId="{CDFCF5DE-44D8-4741-B5EA-E25930CCCF02}" srcOrd="3" destOrd="0" presId="urn:microsoft.com/office/officeart/2005/8/layout/orgChart1"/>
    <dgm:cxn modelId="{30A2524A-0453-410D-820C-36C88A29AD35}" type="presParOf" srcId="{CDFCF5DE-44D8-4741-B5EA-E25930CCCF02}" destId="{43527DAA-CEC2-4135-B98E-EF53BF50631E}" srcOrd="0" destOrd="0" presId="urn:microsoft.com/office/officeart/2005/8/layout/orgChart1"/>
    <dgm:cxn modelId="{10B2EC58-6B9B-479B-9D93-E25E5BF95A34}" type="presParOf" srcId="{43527DAA-CEC2-4135-B98E-EF53BF50631E}" destId="{DE590469-95B5-4FC4-BFE9-73DFEF3C1147}" srcOrd="0" destOrd="0" presId="urn:microsoft.com/office/officeart/2005/8/layout/orgChart1"/>
    <dgm:cxn modelId="{07589A8A-78E6-49C2-BFB6-DCEB0C6DD88B}" type="presParOf" srcId="{43527DAA-CEC2-4135-B98E-EF53BF50631E}" destId="{EB700B86-6941-4512-A69D-20A186FA7018}" srcOrd="1" destOrd="0" presId="urn:microsoft.com/office/officeart/2005/8/layout/orgChart1"/>
    <dgm:cxn modelId="{72CD46BA-15B6-457C-BD04-F6D58CD060B6}" type="presParOf" srcId="{CDFCF5DE-44D8-4741-B5EA-E25930CCCF02}" destId="{686654FF-C6ED-4532-A496-A143086375F9}" srcOrd="1" destOrd="0" presId="urn:microsoft.com/office/officeart/2005/8/layout/orgChart1"/>
    <dgm:cxn modelId="{FF7D12EA-733B-4D99-B366-A62D8811FEF0}" type="presParOf" srcId="{CDFCF5DE-44D8-4741-B5EA-E25930CCCF02}" destId="{23F9AB03-F377-4D33-859B-80DC570438EC}" srcOrd="2" destOrd="0" presId="urn:microsoft.com/office/officeart/2005/8/layout/orgChart1"/>
    <dgm:cxn modelId="{6EDDF740-B9F8-49ED-A440-C284244FADD5}" type="presParOf" srcId="{69F5AB17-9E48-4FD4-9020-B67917F4F051}" destId="{37BDB999-D407-484C-A799-3DC74DF14ACD}" srcOrd="2" destOrd="0" presId="urn:microsoft.com/office/officeart/2005/8/layout/orgChart1"/>
    <dgm:cxn modelId="{80C589CF-CAA0-4313-82D8-217CEE2F1D77}" type="presParOf" srcId="{9D6C7B2D-3655-43AC-A5FE-44AED30C7BC6}" destId="{5CAE9F8C-93D4-4B9C-BA2F-D0EA6A6B0109}" srcOrd="4" destOrd="0" presId="urn:microsoft.com/office/officeart/2005/8/layout/orgChart1"/>
    <dgm:cxn modelId="{547957B4-5916-4408-8E30-D47F324740D5}" type="presParOf" srcId="{9D6C7B2D-3655-43AC-A5FE-44AED30C7BC6}" destId="{EE56995B-F935-4669-9128-A4975429415B}" srcOrd="5" destOrd="0" presId="urn:microsoft.com/office/officeart/2005/8/layout/orgChart1"/>
    <dgm:cxn modelId="{D9BDC773-3D11-4EF6-962B-8A9B3BE4FF06}" type="presParOf" srcId="{EE56995B-F935-4669-9128-A4975429415B}" destId="{AE5438AA-8C00-4E58-9E67-A44CF2A46ABD}" srcOrd="0" destOrd="0" presId="urn:microsoft.com/office/officeart/2005/8/layout/orgChart1"/>
    <dgm:cxn modelId="{36582718-A2C6-4E7A-9120-3A3B1747FEE8}" type="presParOf" srcId="{AE5438AA-8C00-4E58-9E67-A44CF2A46ABD}" destId="{5115B2B7-E6B4-4957-B78C-C3A768C5CFE8}" srcOrd="0" destOrd="0" presId="urn:microsoft.com/office/officeart/2005/8/layout/orgChart1"/>
    <dgm:cxn modelId="{DCAB2127-0CFD-4C87-A301-E2093DAF5D55}" type="presParOf" srcId="{AE5438AA-8C00-4E58-9E67-A44CF2A46ABD}" destId="{15380771-53ED-4DD6-A7C7-EA398AE614A7}" srcOrd="1" destOrd="0" presId="urn:microsoft.com/office/officeart/2005/8/layout/orgChart1"/>
    <dgm:cxn modelId="{6A9AD5A4-2D53-44F2-9F15-53D1B18610DD}" type="presParOf" srcId="{EE56995B-F935-4669-9128-A4975429415B}" destId="{903B67F2-DEDA-4B68-9104-9FADCD4A1B93}" srcOrd="1" destOrd="0" presId="urn:microsoft.com/office/officeart/2005/8/layout/orgChart1"/>
    <dgm:cxn modelId="{2D766F21-C764-4CFE-818C-84E613D19F76}" type="presParOf" srcId="{903B67F2-DEDA-4B68-9104-9FADCD4A1B93}" destId="{A34A3E5F-6C6E-4899-A670-BB1DC664B046}" srcOrd="0" destOrd="0" presId="urn:microsoft.com/office/officeart/2005/8/layout/orgChart1"/>
    <dgm:cxn modelId="{F21198D1-8101-413A-9D1F-84DC27569ECC}" type="presParOf" srcId="{903B67F2-DEDA-4B68-9104-9FADCD4A1B93}" destId="{70CCF8BC-642F-42F8-B19D-B8477CFB3B22}" srcOrd="1" destOrd="0" presId="urn:microsoft.com/office/officeart/2005/8/layout/orgChart1"/>
    <dgm:cxn modelId="{0EA043A4-472E-4EF9-BF26-1760EB9E6958}" type="presParOf" srcId="{70CCF8BC-642F-42F8-B19D-B8477CFB3B22}" destId="{7F7759B2-AC1A-4DF5-99BF-95984A61DFF5}" srcOrd="0" destOrd="0" presId="urn:microsoft.com/office/officeart/2005/8/layout/orgChart1"/>
    <dgm:cxn modelId="{02A47DFD-A1A4-4016-B96F-4A160E5F966D}" type="presParOf" srcId="{7F7759B2-AC1A-4DF5-99BF-95984A61DFF5}" destId="{CA2A0952-8295-4B29-AE62-8FCED058D7E6}" srcOrd="0" destOrd="0" presId="urn:microsoft.com/office/officeart/2005/8/layout/orgChart1"/>
    <dgm:cxn modelId="{79B5B8CC-39FA-4215-8F90-3060C3C78CE9}" type="presParOf" srcId="{7F7759B2-AC1A-4DF5-99BF-95984A61DFF5}" destId="{79CFA237-C84C-45F3-A1B9-EDC9719351BF}" srcOrd="1" destOrd="0" presId="urn:microsoft.com/office/officeart/2005/8/layout/orgChart1"/>
    <dgm:cxn modelId="{0105D4A9-BEF6-45D2-895C-715E69DD3D3E}" type="presParOf" srcId="{70CCF8BC-642F-42F8-B19D-B8477CFB3B22}" destId="{3A7B2A93-662E-4CBF-B163-2EDF7F6513D6}" srcOrd="1" destOrd="0" presId="urn:microsoft.com/office/officeart/2005/8/layout/orgChart1"/>
    <dgm:cxn modelId="{AFD4223A-590F-4E5E-8ADE-DA7B36CEFC2E}" type="presParOf" srcId="{70CCF8BC-642F-42F8-B19D-B8477CFB3B22}" destId="{5705DEFC-CCD2-43AE-AC97-F04957979EDB}" srcOrd="2" destOrd="0" presId="urn:microsoft.com/office/officeart/2005/8/layout/orgChart1"/>
    <dgm:cxn modelId="{E393EEAD-6459-4770-ACB1-946213162000}" type="presParOf" srcId="{903B67F2-DEDA-4B68-9104-9FADCD4A1B93}" destId="{99614440-F122-4B3D-82DF-6B4DC2BD0321}" srcOrd="2" destOrd="0" presId="urn:microsoft.com/office/officeart/2005/8/layout/orgChart1"/>
    <dgm:cxn modelId="{F2D40FF7-540D-4B13-9D51-CDF31D75B7CE}" type="presParOf" srcId="{903B67F2-DEDA-4B68-9104-9FADCD4A1B93}" destId="{16A8554B-2556-4148-88F9-64E48E238400}" srcOrd="3" destOrd="0" presId="urn:microsoft.com/office/officeart/2005/8/layout/orgChart1"/>
    <dgm:cxn modelId="{BC7E644F-ACFC-43A3-A183-6650718A674C}" type="presParOf" srcId="{16A8554B-2556-4148-88F9-64E48E238400}" destId="{CB1EEE7E-FD7D-4362-93E9-11B852A588A1}" srcOrd="0" destOrd="0" presId="urn:microsoft.com/office/officeart/2005/8/layout/orgChart1"/>
    <dgm:cxn modelId="{1E6504C3-343D-484C-9940-D1A619A19C21}" type="presParOf" srcId="{CB1EEE7E-FD7D-4362-93E9-11B852A588A1}" destId="{97BB34B5-1108-40DB-A2C2-FD195B076CD9}" srcOrd="0" destOrd="0" presId="urn:microsoft.com/office/officeart/2005/8/layout/orgChart1"/>
    <dgm:cxn modelId="{09E6ED76-CF48-438D-88E6-E8C031826AE0}" type="presParOf" srcId="{CB1EEE7E-FD7D-4362-93E9-11B852A588A1}" destId="{A6C57257-73A4-4649-9A21-316341C446C7}" srcOrd="1" destOrd="0" presId="urn:microsoft.com/office/officeart/2005/8/layout/orgChart1"/>
    <dgm:cxn modelId="{D35A756F-15EB-4C95-A901-55F0DFA9266D}" type="presParOf" srcId="{16A8554B-2556-4148-88F9-64E48E238400}" destId="{11789175-A4DD-4AA2-AA16-FF41403CD4EC}" srcOrd="1" destOrd="0" presId="urn:microsoft.com/office/officeart/2005/8/layout/orgChart1"/>
    <dgm:cxn modelId="{E8C3B373-D0DD-4DF7-96D5-05AB86C80491}" type="presParOf" srcId="{16A8554B-2556-4148-88F9-64E48E238400}" destId="{BBE57FB5-1CE3-4560-A58E-19B34CC8CF2F}" srcOrd="2" destOrd="0" presId="urn:microsoft.com/office/officeart/2005/8/layout/orgChart1"/>
    <dgm:cxn modelId="{B25D6C05-6BDF-4AEC-8BB0-064766172FD2}" type="presParOf" srcId="{EE56995B-F935-4669-9128-A4975429415B}" destId="{8A0DC08A-A1C5-4D0F-BC59-B91203D1BD6D}" srcOrd="2" destOrd="0" presId="urn:microsoft.com/office/officeart/2005/8/layout/orgChart1"/>
    <dgm:cxn modelId="{069B19DB-927B-474A-9467-8FD9C2DD668F}" type="presParOf" srcId="{15D32911-C0F0-47EC-BFA1-36548B9C76D7}" destId="{49FC5E09-8C13-4F16-AECB-15D0C32BBEA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55141B-D4BE-47E1-AEE6-1B0CC4755BD1}">
      <dsp:nvSpPr>
        <dsp:cNvPr id="0" name=""/>
        <dsp:cNvSpPr/>
      </dsp:nvSpPr>
      <dsp:spPr>
        <a:xfrm>
          <a:off x="1247804" y="4968"/>
          <a:ext cx="4296806" cy="65961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Beneficjent - nauczyciele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Szkoły Podstawowej nr 2 w Lublińcu</a:t>
          </a:r>
          <a:endParaRPr lang="pl-PL" sz="16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267123" y="24287"/>
        <a:ext cx="4258168" cy="620972"/>
      </dsp:txXfrm>
    </dsp:sp>
    <dsp:sp modelId="{3F6FC22D-970A-483D-8364-BD4E5D3E5CE9}">
      <dsp:nvSpPr>
        <dsp:cNvPr id="0" name=""/>
        <dsp:cNvSpPr/>
      </dsp:nvSpPr>
      <dsp:spPr>
        <a:xfrm rot="5400000">
          <a:off x="3272531" y="681069"/>
          <a:ext cx="247353" cy="296824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200" kern="1200"/>
        </a:p>
      </dsp:txBody>
      <dsp:txXfrm rot="-5400000">
        <a:off x="3307161" y="705804"/>
        <a:ext cx="178094" cy="173147"/>
      </dsp:txXfrm>
    </dsp:sp>
    <dsp:sp modelId="{FA42D632-35F9-484B-AC8C-4801A7E6A10C}">
      <dsp:nvSpPr>
        <dsp:cNvPr id="0" name=""/>
        <dsp:cNvSpPr/>
      </dsp:nvSpPr>
      <dsp:spPr>
        <a:xfrm>
          <a:off x="1247804" y="994383"/>
          <a:ext cx="4296806" cy="65961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</a:t>
          </a:r>
          <a:r>
            <a:rPr lang="fr-FR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rzygotowanie językowe, kulturowe </a:t>
          </a:r>
          <a: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/>
          </a:r>
          <a:b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oraz</a:t>
          </a:r>
          <a:r>
            <a:rPr lang="fr-FR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 merytoryczne</a:t>
          </a:r>
          <a:endParaRPr lang="pl-PL" sz="16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267123" y="1013702"/>
        <a:ext cx="4258168" cy="620972"/>
      </dsp:txXfrm>
    </dsp:sp>
    <dsp:sp modelId="{8235934D-4F9E-48CC-8671-07E9FC19C186}">
      <dsp:nvSpPr>
        <dsp:cNvPr id="0" name=""/>
        <dsp:cNvSpPr/>
      </dsp:nvSpPr>
      <dsp:spPr>
        <a:xfrm rot="5400000">
          <a:off x="3272531" y="1670484"/>
          <a:ext cx="247353" cy="296824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200" kern="1200"/>
        </a:p>
      </dsp:txBody>
      <dsp:txXfrm rot="-5400000">
        <a:off x="3307161" y="1695219"/>
        <a:ext cx="178094" cy="173147"/>
      </dsp:txXfrm>
    </dsp:sp>
    <dsp:sp modelId="{2AD3B9FB-AC6B-4D76-83CB-01559962F04B}">
      <dsp:nvSpPr>
        <dsp:cNvPr id="0" name=""/>
        <dsp:cNvSpPr/>
      </dsp:nvSpPr>
      <dsp:spPr>
        <a:xfrm>
          <a:off x="1247804" y="1983799"/>
          <a:ext cx="4296806" cy="65961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Udział w mobilności – Lizbona (Portugalia) </a:t>
          </a:r>
          <a:endParaRPr lang="pl-PL" sz="16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267123" y="2003118"/>
        <a:ext cx="4258168" cy="620972"/>
      </dsp:txXfrm>
    </dsp:sp>
    <dsp:sp modelId="{EFE69553-7F18-4945-9ACE-2F9FEA4F281C}">
      <dsp:nvSpPr>
        <dsp:cNvPr id="0" name=""/>
        <dsp:cNvSpPr/>
      </dsp:nvSpPr>
      <dsp:spPr>
        <a:xfrm rot="5400000">
          <a:off x="3272531" y="2659899"/>
          <a:ext cx="247353" cy="296824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200" kern="1200"/>
        </a:p>
      </dsp:txBody>
      <dsp:txXfrm rot="-5400000">
        <a:off x="3307161" y="2684634"/>
        <a:ext cx="178094" cy="173147"/>
      </dsp:txXfrm>
    </dsp:sp>
    <dsp:sp modelId="{5925D97C-8E24-4776-80EF-8075FAF520AB}">
      <dsp:nvSpPr>
        <dsp:cNvPr id="0" name=""/>
        <dsp:cNvSpPr/>
      </dsp:nvSpPr>
      <dsp:spPr>
        <a:xfrm>
          <a:off x="1247804" y="2973214"/>
          <a:ext cx="4296806" cy="65961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S</a:t>
          </a:r>
          <a:r>
            <a:rPr lang="fr-FR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porządzenie raportów</a:t>
          </a:r>
          <a: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 oraz </a:t>
          </a:r>
          <a:r>
            <a:rPr lang="fr-FR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opracowań dobrych praktyk</a:t>
          </a:r>
          <a:endParaRPr lang="pl-PL" sz="16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267123" y="2992533"/>
        <a:ext cx="4258168" cy="620972"/>
      </dsp:txXfrm>
    </dsp:sp>
    <dsp:sp modelId="{B4B94C1A-F4E8-4A93-94EC-854CA1D57E09}">
      <dsp:nvSpPr>
        <dsp:cNvPr id="0" name=""/>
        <dsp:cNvSpPr/>
      </dsp:nvSpPr>
      <dsp:spPr>
        <a:xfrm rot="5400000">
          <a:off x="3272531" y="3649315"/>
          <a:ext cx="247353" cy="296824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200" kern="1200"/>
        </a:p>
      </dsp:txBody>
      <dsp:txXfrm rot="-5400000">
        <a:off x="3307161" y="3674050"/>
        <a:ext cx="178094" cy="173147"/>
      </dsp:txXfrm>
    </dsp:sp>
    <dsp:sp modelId="{A2BFC79A-E4F7-40B5-BD6D-7EB50CD09632}">
      <dsp:nvSpPr>
        <dsp:cNvPr id="0" name=""/>
        <dsp:cNvSpPr/>
      </dsp:nvSpPr>
      <dsp:spPr>
        <a:xfrm>
          <a:off x="1247804" y="3962629"/>
          <a:ext cx="4296806" cy="65961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Ewaluacja i wdrożenie dobrych praktyk </a:t>
          </a:r>
          <a:b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w codziennej pracy</a:t>
          </a:r>
          <a:endParaRPr lang="pl-PL" sz="16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267123" y="3981948"/>
        <a:ext cx="4258168" cy="620972"/>
      </dsp:txXfrm>
    </dsp:sp>
    <dsp:sp modelId="{91540074-5BFA-48E1-9EB0-D75AA51BCEFD}">
      <dsp:nvSpPr>
        <dsp:cNvPr id="0" name=""/>
        <dsp:cNvSpPr/>
      </dsp:nvSpPr>
      <dsp:spPr>
        <a:xfrm rot="5400000">
          <a:off x="3272531" y="4638730"/>
          <a:ext cx="247353" cy="296824"/>
        </a:xfrm>
        <a:prstGeom prst="rightArrow">
          <a:avLst>
            <a:gd name="adj1" fmla="val 60000"/>
            <a:gd name="adj2" fmla="val 50000"/>
          </a:avLst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200" kern="1200"/>
        </a:p>
      </dsp:txBody>
      <dsp:txXfrm rot="-5400000">
        <a:off x="3307161" y="4663465"/>
        <a:ext cx="178094" cy="173147"/>
      </dsp:txXfrm>
    </dsp:sp>
    <dsp:sp modelId="{0209AFCD-627D-4C70-9309-A1CAEE7F69D5}">
      <dsp:nvSpPr>
        <dsp:cNvPr id="0" name=""/>
        <dsp:cNvSpPr/>
      </dsp:nvSpPr>
      <dsp:spPr>
        <a:xfrm>
          <a:off x="1247804" y="4952045"/>
          <a:ext cx="4296806" cy="65961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Upowszechnienie rezultatów projektu</a:t>
          </a:r>
          <a:endParaRPr lang="pl-PL" sz="16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267123" y="4971364"/>
        <a:ext cx="4258168" cy="6209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614440-F122-4B3D-82DF-6B4DC2BD0321}">
      <dsp:nvSpPr>
        <dsp:cNvPr id="0" name=""/>
        <dsp:cNvSpPr/>
      </dsp:nvSpPr>
      <dsp:spPr>
        <a:xfrm>
          <a:off x="5042319" y="2186596"/>
          <a:ext cx="297731" cy="21134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13433"/>
              </a:lnTo>
              <a:lnTo>
                <a:pt x="297731" y="2113433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4A3E5F-6C6E-4899-A670-BB1DC664B046}">
      <dsp:nvSpPr>
        <dsp:cNvPr id="0" name=""/>
        <dsp:cNvSpPr/>
      </dsp:nvSpPr>
      <dsp:spPr>
        <a:xfrm>
          <a:off x="5042319" y="2186596"/>
          <a:ext cx="297731" cy="8309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0922"/>
              </a:lnTo>
              <a:lnTo>
                <a:pt x="297731" y="83092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AE9F8C-93D4-4B9C-BA2F-D0EA6A6B0109}">
      <dsp:nvSpPr>
        <dsp:cNvPr id="0" name=""/>
        <dsp:cNvSpPr/>
      </dsp:nvSpPr>
      <dsp:spPr>
        <a:xfrm>
          <a:off x="3505713" y="903176"/>
          <a:ext cx="2330556" cy="3802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0576"/>
              </a:lnTo>
              <a:lnTo>
                <a:pt x="2330556" y="190576"/>
              </a:lnTo>
              <a:lnTo>
                <a:pt x="2330556" y="380243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5990FC-D431-417F-BBD0-91BD704875A1}">
      <dsp:nvSpPr>
        <dsp:cNvPr id="0" name=""/>
        <dsp:cNvSpPr/>
      </dsp:nvSpPr>
      <dsp:spPr>
        <a:xfrm>
          <a:off x="2625356" y="2186596"/>
          <a:ext cx="306523" cy="21134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13433"/>
              </a:lnTo>
              <a:lnTo>
                <a:pt x="306523" y="2113433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43ED1D-9163-46E3-8920-E8729A09CD27}">
      <dsp:nvSpPr>
        <dsp:cNvPr id="0" name=""/>
        <dsp:cNvSpPr/>
      </dsp:nvSpPr>
      <dsp:spPr>
        <a:xfrm>
          <a:off x="2625356" y="2186596"/>
          <a:ext cx="306523" cy="8309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0922"/>
              </a:lnTo>
              <a:lnTo>
                <a:pt x="306523" y="83092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16589E-460B-430C-B798-98E73492E038}">
      <dsp:nvSpPr>
        <dsp:cNvPr id="0" name=""/>
        <dsp:cNvSpPr/>
      </dsp:nvSpPr>
      <dsp:spPr>
        <a:xfrm>
          <a:off x="3397032" y="903176"/>
          <a:ext cx="91440" cy="380243"/>
        </a:xfrm>
        <a:custGeom>
          <a:avLst/>
          <a:gdLst/>
          <a:ahLst/>
          <a:cxnLst/>
          <a:rect l="0" t="0" r="0" b="0"/>
          <a:pathLst>
            <a:path>
              <a:moveTo>
                <a:pt x="108680" y="0"/>
              </a:moveTo>
              <a:lnTo>
                <a:pt x="108680" y="190576"/>
              </a:lnTo>
              <a:lnTo>
                <a:pt x="45720" y="190576"/>
              </a:lnTo>
              <a:lnTo>
                <a:pt x="45720" y="380243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43F723-E775-4989-B389-048B311FBE35}">
      <dsp:nvSpPr>
        <dsp:cNvPr id="0" name=""/>
        <dsp:cNvSpPr/>
      </dsp:nvSpPr>
      <dsp:spPr>
        <a:xfrm>
          <a:off x="253123" y="2186596"/>
          <a:ext cx="298091" cy="21134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13433"/>
              </a:lnTo>
              <a:lnTo>
                <a:pt x="298091" y="2113433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4437A8-B7BC-4C24-A8CC-84E0E8CA1AE6}">
      <dsp:nvSpPr>
        <dsp:cNvPr id="0" name=""/>
        <dsp:cNvSpPr/>
      </dsp:nvSpPr>
      <dsp:spPr>
        <a:xfrm>
          <a:off x="253123" y="2186596"/>
          <a:ext cx="298091" cy="8309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0922"/>
              </a:lnTo>
              <a:lnTo>
                <a:pt x="298091" y="830922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4B3051-F37A-47A8-9FD5-ED8668963012}">
      <dsp:nvSpPr>
        <dsp:cNvPr id="0" name=""/>
        <dsp:cNvSpPr/>
      </dsp:nvSpPr>
      <dsp:spPr>
        <a:xfrm>
          <a:off x="1048034" y="903176"/>
          <a:ext cx="2457678" cy="380243"/>
        </a:xfrm>
        <a:custGeom>
          <a:avLst/>
          <a:gdLst/>
          <a:ahLst/>
          <a:cxnLst/>
          <a:rect l="0" t="0" r="0" b="0"/>
          <a:pathLst>
            <a:path>
              <a:moveTo>
                <a:pt x="2457678" y="0"/>
              </a:moveTo>
              <a:lnTo>
                <a:pt x="2457678" y="190576"/>
              </a:lnTo>
              <a:lnTo>
                <a:pt x="0" y="190576"/>
              </a:lnTo>
              <a:lnTo>
                <a:pt x="0" y="380243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442CEB-F84B-4717-986D-C3F3A953F3F5}">
      <dsp:nvSpPr>
        <dsp:cNvPr id="0" name=""/>
        <dsp:cNvSpPr/>
      </dsp:nvSpPr>
      <dsp:spPr>
        <a:xfrm>
          <a:off x="1903920" y="0"/>
          <a:ext cx="3203585" cy="9031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8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Przygotowania</a:t>
          </a:r>
          <a:endParaRPr lang="pl-PL" sz="28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903920" y="0"/>
        <a:ext cx="3203585" cy="903176"/>
      </dsp:txXfrm>
    </dsp:sp>
    <dsp:sp modelId="{2EA07D7A-A29F-4D4E-92FF-9526DBBF3F3F}">
      <dsp:nvSpPr>
        <dsp:cNvPr id="0" name=""/>
        <dsp:cNvSpPr/>
      </dsp:nvSpPr>
      <dsp:spPr>
        <a:xfrm>
          <a:off x="54395" y="1283420"/>
          <a:ext cx="1987277" cy="9031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Merytoryczne</a:t>
          </a:r>
        </a:p>
      </dsp:txBody>
      <dsp:txXfrm>
        <a:off x="54395" y="1283420"/>
        <a:ext cx="1987277" cy="903176"/>
      </dsp:txXfrm>
    </dsp:sp>
    <dsp:sp modelId="{2D6D7A75-2E68-4784-B287-A38CF1A9B3FF}">
      <dsp:nvSpPr>
        <dsp:cNvPr id="0" name=""/>
        <dsp:cNvSpPr/>
      </dsp:nvSpPr>
      <dsp:spPr>
        <a:xfrm>
          <a:off x="551215" y="2565931"/>
          <a:ext cx="1806353" cy="9031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Harmonogram wyjazdu</a:t>
          </a:r>
        </a:p>
      </dsp:txBody>
      <dsp:txXfrm>
        <a:off x="551215" y="2565931"/>
        <a:ext cx="1806353" cy="903176"/>
      </dsp:txXfrm>
    </dsp:sp>
    <dsp:sp modelId="{4BD4CB40-C78E-4199-A869-0C47215D2FCE}">
      <dsp:nvSpPr>
        <dsp:cNvPr id="0" name=""/>
        <dsp:cNvSpPr/>
      </dsp:nvSpPr>
      <dsp:spPr>
        <a:xfrm>
          <a:off x="551215" y="3848441"/>
          <a:ext cx="1806353" cy="9031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Zakres szkoleń</a:t>
          </a:r>
        </a:p>
      </dsp:txBody>
      <dsp:txXfrm>
        <a:off x="551215" y="3848441"/>
        <a:ext cx="1806353" cy="903176"/>
      </dsp:txXfrm>
    </dsp:sp>
    <dsp:sp modelId="{314EB3AD-2863-4A81-B602-12111CE7C0D3}">
      <dsp:nvSpPr>
        <dsp:cNvPr id="0" name=""/>
        <dsp:cNvSpPr/>
      </dsp:nvSpPr>
      <dsp:spPr>
        <a:xfrm>
          <a:off x="2421007" y="1283420"/>
          <a:ext cx="2043491" cy="9031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Kulturowe</a:t>
          </a:r>
          <a:endParaRPr lang="pl-PL" sz="20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421007" y="1283420"/>
        <a:ext cx="2043491" cy="903176"/>
      </dsp:txXfrm>
    </dsp:sp>
    <dsp:sp modelId="{B2B6984A-EAED-49CF-9E9C-4D95B3F44B0A}">
      <dsp:nvSpPr>
        <dsp:cNvPr id="0" name=""/>
        <dsp:cNvSpPr/>
      </dsp:nvSpPr>
      <dsp:spPr>
        <a:xfrm>
          <a:off x="2931880" y="2565931"/>
          <a:ext cx="1806353" cy="9031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Mini przewodnik </a:t>
          </a:r>
          <a:b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po Portugalii</a:t>
          </a:r>
          <a:endParaRPr lang="pl-PL" sz="20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931880" y="2565931"/>
        <a:ext cx="1806353" cy="903176"/>
      </dsp:txXfrm>
    </dsp:sp>
    <dsp:sp modelId="{DE590469-95B5-4FC4-BFE9-73DFEF3C1147}">
      <dsp:nvSpPr>
        <dsp:cNvPr id="0" name=""/>
        <dsp:cNvSpPr/>
      </dsp:nvSpPr>
      <dsp:spPr>
        <a:xfrm>
          <a:off x="2931880" y="3848441"/>
          <a:ext cx="1806353" cy="9031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Zwyczaje panujące </a:t>
          </a:r>
          <a:b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w Portugalii</a:t>
          </a:r>
          <a:endParaRPr lang="pl-PL" sz="20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931880" y="3848441"/>
        <a:ext cx="1806353" cy="903176"/>
      </dsp:txXfrm>
    </dsp:sp>
    <dsp:sp modelId="{5115B2B7-E6B4-4957-B78C-C3A768C5CFE8}">
      <dsp:nvSpPr>
        <dsp:cNvPr id="0" name=""/>
        <dsp:cNvSpPr/>
      </dsp:nvSpPr>
      <dsp:spPr>
        <a:xfrm>
          <a:off x="4843832" y="1283420"/>
          <a:ext cx="1984874" cy="9031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Językowe</a:t>
          </a:r>
          <a:endParaRPr lang="pl-PL" sz="20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4843832" y="1283420"/>
        <a:ext cx="1984874" cy="903176"/>
      </dsp:txXfrm>
    </dsp:sp>
    <dsp:sp modelId="{CA2A0952-8295-4B29-AE62-8FCED058D7E6}">
      <dsp:nvSpPr>
        <dsp:cNvPr id="0" name=""/>
        <dsp:cNvSpPr/>
      </dsp:nvSpPr>
      <dsp:spPr>
        <a:xfrm>
          <a:off x="5340051" y="2565931"/>
          <a:ext cx="1806353" cy="9031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Zajęcia </a:t>
          </a:r>
          <a:b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</a:br>
          <a: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z lektorem</a:t>
          </a:r>
          <a:endParaRPr lang="pl-PL" sz="20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340051" y="2565931"/>
        <a:ext cx="1806353" cy="903176"/>
      </dsp:txXfrm>
    </dsp:sp>
    <dsp:sp modelId="{97BB34B5-1108-40DB-A2C2-FD195B076CD9}">
      <dsp:nvSpPr>
        <dsp:cNvPr id="0" name=""/>
        <dsp:cNvSpPr/>
      </dsp:nvSpPr>
      <dsp:spPr>
        <a:xfrm>
          <a:off x="5340051" y="3848441"/>
          <a:ext cx="1806353" cy="903176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Słownictwo zawodowe</a:t>
          </a:r>
          <a:endParaRPr lang="pl-PL" sz="20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340051" y="3848441"/>
        <a:ext cx="1806353" cy="9031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CBE78D-20B1-49E3-A99D-BFDC571C457C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144560-7AD1-4FD7-84C2-C432F5169639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2019-06-04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g"/><Relationship Id="rId4" Type="http://schemas.openxmlformats.org/officeDocument/2006/relationships/image" Target="../media/image89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a 13"/>
          <p:cNvGrpSpPr/>
          <p:nvPr/>
        </p:nvGrpSpPr>
        <p:grpSpPr>
          <a:xfrm>
            <a:off x="143000" y="228740"/>
            <a:ext cx="3203848" cy="3164884"/>
            <a:chOff x="107504" y="85981"/>
            <a:chExt cx="3203848" cy="3164884"/>
          </a:xfrm>
        </p:grpSpPr>
        <p:pic>
          <p:nvPicPr>
            <p:cNvPr id="4" name="Picture 2" descr="C:\Users\Bożena\Desktop\U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2169488"/>
              <a:ext cx="3203848" cy="1081377"/>
            </a:xfrm>
            <a:prstGeom prst="rect">
              <a:avLst/>
            </a:prstGeom>
            <a:noFill/>
          </p:spPr>
        </p:pic>
        <p:pic>
          <p:nvPicPr>
            <p:cNvPr id="1028" name="Picture 4" descr="http://chat.edu.pl/wp-content/uploads/2013/05/EU-flag-Erasmus+_vect_POS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504" y="85981"/>
              <a:ext cx="2880320" cy="822739"/>
            </a:xfrm>
            <a:prstGeom prst="rect">
              <a:avLst/>
            </a:prstGeom>
            <a:noFill/>
          </p:spPr>
        </p:pic>
        <p:pic>
          <p:nvPicPr>
            <p:cNvPr id="13" name="Obraz 12" descr="logo FRSE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052736"/>
              <a:ext cx="2232248" cy="86409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" name="pole tekstowe 7"/>
          <p:cNvSpPr txBox="1"/>
          <p:nvPr/>
        </p:nvSpPr>
        <p:spPr>
          <a:xfrm>
            <a:off x="683568" y="3861048"/>
            <a:ext cx="7632848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l-PL" sz="2400" b="1" dirty="0"/>
              <a:t>NEW APPROACH TO SCIENCE – nowe podejście do nauki”.</a:t>
            </a:r>
          </a:p>
          <a:p>
            <a:pPr algn="ctr"/>
            <a:r>
              <a:rPr lang="pl-PL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 programie Erasmus+ w ramach akcji KA1 Edukacja Szkolna</a:t>
            </a:r>
          </a:p>
          <a:p>
            <a:pPr algn="ctr"/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pl-PL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Szkoła Podstawowa nr 2 im. Jana Pawła II w Lublińcu</a:t>
            </a:r>
          </a:p>
          <a:p>
            <a:pPr algn="ctr"/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/>
            <a:r>
              <a:rPr lang="pl-PL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22.03.2019 – 29.03.2019</a:t>
            </a:r>
          </a:p>
          <a:p>
            <a:pPr algn="ctr"/>
            <a:r>
              <a:rPr lang="pl-PL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Lizbona, Portugalia</a:t>
            </a:r>
          </a:p>
        </p:txBody>
      </p:sp>
      <p:pic>
        <p:nvPicPr>
          <p:cNvPr id="17" name="Obraz 16" descr="IMG_7427.JPG"/>
          <p:cNvPicPr>
            <a:picLocks noChangeAspect="1"/>
          </p:cNvPicPr>
          <p:nvPr/>
        </p:nvPicPr>
        <p:blipFill>
          <a:blip r:embed="rId5" cstate="print"/>
          <a:srcRect l="26375" t="27557" r="5113" b="9838"/>
          <a:stretch>
            <a:fillRect/>
          </a:stretch>
        </p:blipFill>
        <p:spPr>
          <a:xfrm>
            <a:off x="3203848" y="188640"/>
            <a:ext cx="5544616" cy="34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-99392"/>
            <a:ext cx="9144000" cy="1143000"/>
          </a:xfrm>
        </p:spPr>
        <p:txBody>
          <a:bodyPr>
            <a:noAutofit/>
          </a:bodyPr>
          <a:lstStyle/>
          <a:p>
            <a:r>
              <a:rPr lang="pl-PL" sz="31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Program mobilności kadry edukacji szkolnej</a:t>
            </a:r>
            <a:endParaRPr lang="pl-PL" sz="31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32867484"/>
              </p:ext>
            </p:extLst>
          </p:nvPr>
        </p:nvGraphicFramePr>
        <p:xfrm>
          <a:off x="1403648" y="908720"/>
          <a:ext cx="6792416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Cel projektu</a:t>
            </a:r>
            <a:endParaRPr lang="pl-PL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827584" y="1844824"/>
            <a:ext cx="77048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r>
              <a:rPr lang="fr-FR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oznanie i wprowadzenie nowoczesnych </a:t>
            </a:r>
            <a:r>
              <a:rPr lang="pl-PL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fr-FR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 innowacyjnych metod nauczania </a:t>
            </a:r>
            <a:r>
              <a:rPr lang="pl-PL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l-PL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</a:t>
            </a:r>
            <a:r>
              <a:rPr lang="fr-FR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przedmiotach ścisłych, językach obcych, </a:t>
            </a:r>
            <a:r>
              <a:rPr lang="pl-PL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za</a:t>
            </a:r>
            <a:r>
              <a:rPr lang="fr-FR" sz="3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stosowania IT i podniesienie kompetencji językowych kadry</a:t>
            </a:r>
            <a:endParaRPr lang="pl-PL" sz="3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Szczegółowe cele projektu</a:t>
            </a:r>
            <a:endParaRPr lang="pl-PL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002060"/>
              </a:buClr>
            </a:pP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Rozwój kompetencji zawodowych</a:t>
            </a:r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>
              <a:buClr>
                <a:srgbClr val="002060"/>
              </a:buClr>
            </a:pP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Podniesienie kompetencji językowych</a:t>
            </a:r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>
              <a:buClr>
                <a:srgbClr val="002060"/>
              </a:buClr>
            </a:pP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Umiejętność posługiwania się nowoczesnymi technologiami</a:t>
            </a:r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>
              <a:buClr>
                <a:srgbClr val="002060"/>
              </a:buClr>
            </a:pP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Kształcenie predyspozycji społecznych </a:t>
            </a:r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>
              <a:buClr>
                <a:srgbClr val="002060"/>
              </a:buClr>
            </a:pP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Krzewienie wymiaru europejskiego</a:t>
            </a:r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>
              <a:buClr>
                <a:srgbClr val="002060"/>
              </a:buClr>
            </a:pP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Wzbogacenie oferty edukacyjnej szkoły</a:t>
            </a:r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Clr>
                <a:srgbClr val="002060"/>
              </a:buClr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pl-PL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Zasady rekrutacji</a:t>
            </a:r>
            <a:endParaRPr lang="pl-PL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Symbol zastępczy zawartości 2"/>
          <p:cNvSpPr>
            <a:spLocks noGrp="1"/>
          </p:cNvSpPr>
          <p:nvPr>
            <p:ph idx="1"/>
          </p:nvPr>
        </p:nvSpPr>
        <p:spPr>
          <a:xfrm>
            <a:off x="251520" y="1052736"/>
            <a:ext cx="8568952" cy="5186048"/>
          </a:xfrm>
        </p:spPr>
        <p:txBody>
          <a:bodyPr>
            <a:noAutofit/>
          </a:bodyPr>
          <a:lstStyle/>
          <a:p>
            <a:pPr>
              <a:buClr>
                <a:srgbClr val="002060"/>
              </a:buClr>
            </a:pPr>
            <a:r>
              <a:rPr lang="pl-P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Rekrutacja odbyła się na zasadzie dobrowolności i chęci współpracy z zachowaniem równości szans płci i wieku</a:t>
            </a:r>
          </a:p>
          <a:p>
            <a:pPr>
              <a:buClr>
                <a:srgbClr val="002060"/>
              </a:buClr>
            </a:pPr>
            <a:r>
              <a:rPr lang="pl-P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 udział mogli ubiegać się nauczyciele Szkoły Podstawowej nr 2 w Lublińcu bez względu na stopień awansu zawodowego i staż pracy, przynależność rasową, etniczną, religie, wyznanie, niepełnosprawność, wiek czy orientację seksualną</a:t>
            </a:r>
          </a:p>
          <a:p>
            <a:pPr>
              <a:buClr>
                <a:srgbClr val="002060"/>
              </a:buClr>
            </a:pPr>
            <a:r>
              <a:rPr lang="pl-PL" sz="2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Oceny dokonano na podstawie:</a:t>
            </a:r>
          </a:p>
          <a:p>
            <a:pPr lvl="2">
              <a:buClr>
                <a:srgbClr val="002060"/>
              </a:buClr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listu motywacyjnego </a:t>
            </a:r>
          </a:p>
          <a:p>
            <a:pPr lvl="2">
              <a:buClr>
                <a:srgbClr val="002060"/>
              </a:buClr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testu kompetencji z języka angielskiego</a:t>
            </a:r>
          </a:p>
          <a:p>
            <a:pPr lvl="2">
              <a:buClr>
                <a:srgbClr val="002060"/>
              </a:buClr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testu  kompetencji osobowościowych </a:t>
            </a:r>
            <a:b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 umiejętności współpracy w zespole</a:t>
            </a:r>
          </a:p>
          <a:p>
            <a:pPr lvl="2">
              <a:buClr>
                <a:srgbClr val="002060"/>
              </a:buClr>
            </a:pPr>
            <a:endParaRPr lang="pl-PL" sz="1600" dirty="0" smtClean="0"/>
          </a:p>
          <a:p>
            <a:pPr>
              <a:buClr>
                <a:srgbClr val="002060"/>
              </a:buClr>
              <a:buNone/>
            </a:pPr>
            <a:r>
              <a:rPr lang="pl-PL" sz="22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pl-PL" sz="22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Obowiązki uczestników</a:t>
            </a:r>
            <a:endParaRPr lang="pl-PL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>
                <a:srgbClr val="002060"/>
              </a:buClr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</a:t>
            </a: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ystematyczne i aktywne uczestnic</a:t>
            </a:r>
            <a:r>
              <a:rPr lang="pl-PL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two</a:t>
            </a: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 zajęciach</a:t>
            </a: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przygotowawczych</a:t>
            </a:r>
          </a:p>
          <a:p>
            <a:pPr>
              <a:buClr>
                <a:srgbClr val="002060"/>
              </a:buClr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ełn</a:t>
            </a: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y</a:t>
            </a: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i aktywn</a:t>
            </a: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y</a:t>
            </a: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udziału w wyznaczonych mobilnościach</a:t>
            </a:r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Clr>
                <a:srgbClr val="002060"/>
              </a:buClr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rzygotowani</a:t>
            </a: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</a:t>
            </a: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indywidualnego raportu uczestnika</a:t>
            </a:r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Clr>
                <a:srgbClr val="002060"/>
              </a:buClr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</a:t>
            </a: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redagowani</a:t>
            </a: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</a:t>
            </a:r>
            <a:r>
              <a:rPr lang="fr-FR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opisu dobrych praktyk, udział we wdrażaniu rezultatów projektu, ich ewaluacji i upowszechnianiu</a:t>
            </a:r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Przygotowania przed mobilnością</a:t>
            </a:r>
            <a:endParaRPr lang="pl-PL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971600" y="1268760"/>
          <a:ext cx="720080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Przygotowanie kulturowe </a:t>
            </a:r>
            <a:br>
              <a:rPr lang="pl-PL" sz="32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pl-PL" sz="32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lektor: </a:t>
            </a:r>
            <a:r>
              <a:rPr lang="en-US" altLang="pl-PL" sz="3200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Gabriel </a:t>
            </a:r>
            <a:r>
              <a:rPr lang="en-US" altLang="pl-PL" sz="3200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Lopes de Oliveira</a:t>
            </a:r>
            <a:endParaRPr lang="pl-PL" sz="3200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Symbol zastępczy zawartości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44515"/>
            <a:ext cx="4330576" cy="2887051"/>
          </a:xfrm>
        </p:spPr>
      </p:pic>
      <p:pic>
        <p:nvPicPr>
          <p:cNvPr id="6" name="Picture 4" descr="31219296_10213599629659583_8511818607288647680_n%281%2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140" y="1444515"/>
            <a:ext cx="2792956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1" y="3717032"/>
            <a:ext cx="4320481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04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Program</a:t>
            </a:r>
            <a:r>
              <a:rPr lang="pl-PL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mobilności</a:t>
            </a:r>
            <a:endParaRPr lang="pl-PL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Symbol zastępczy zawartości 1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>
              <a:buClr>
                <a:srgbClr val="002060"/>
              </a:buClr>
            </a:pPr>
            <a:r>
              <a:rPr lang="pl-PL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6 dniowy </a:t>
            </a:r>
            <a:r>
              <a:rPr lang="pl-PL" sz="2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job</a:t>
            </a:r>
            <a:r>
              <a:rPr lang="pl-PL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l-PL" sz="2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shadowing</a:t>
            </a:r>
            <a:endParaRPr lang="pl-PL" sz="2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Clr>
                <a:srgbClr val="002060"/>
              </a:buClr>
            </a:pPr>
            <a:r>
              <a:rPr lang="pl-PL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Zapoznanie się z nowoczesnymi metodami nauczania w Portugalii:</a:t>
            </a:r>
          </a:p>
          <a:p>
            <a:pPr lvl="2">
              <a:buClr>
                <a:srgbClr val="002060"/>
              </a:buClr>
            </a:pPr>
            <a:r>
              <a:rPr lang="pl-PL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obserwacja </a:t>
            </a:r>
            <a:r>
              <a:rPr lang="pl-PL" sz="2600" dirty="0">
                <a:latin typeface="Tahoma" pitchFamily="34" charset="0"/>
                <a:ea typeface="Tahoma" pitchFamily="34" charset="0"/>
                <a:cs typeface="Tahoma" pitchFamily="34" charset="0"/>
              </a:rPr>
              <a:t>zajęć </a:t>
            </a:r>
            <a:r>
              <a:rPr lang="pl-PL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 języka obcego, </a:t>
            </a:r>
            <a:r>
              <a:rPr lang="pl-PL" sz="2600" dirty="0">
                <a:latin typeface="Tahoma" pitchFamily="34" charset="0"/>
                <a:ea typeface="Tahoma" pitchFamily="34" charset="0"/>
                <a:cs typeface="Tahoma" pitchFamily="34" charset="0"/>
              </a:rPr>
              <a:t>przedmiotów ścisłych</a:t>
            </a:r>
            <a:r>
              <a:rPr lang="pl-PL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l-PL" sz="2600" dirty="0">
                <a:latin typeface="Tahoma" pitchFamily="34" charset="0"/>
                <a:ea typeface="Tahoma" pitchFamily="34" charset="0"/>
                <a:cs typeface="Tahoma" pitchFamily="34" charset="0"/>
              </a:rPr>
              <a:t>i </a:t>
            </a:r>
            <a:r>
              <a:rPr lang="pl-PL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artystycznych</a:t>
            </a:r>
            <a:endParaRPr lang="pl-PL" sz="2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2">
              <a:buClr>
                <a:srgbClr val="002060"/>
              </a:buClr>
            </a:pPr>
            <a:r>
              <a:rPr lang="pl-PL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wykorzystanie IT na zajęciach dydaktycznych</a:t>
            </a:r>
          </a:p>
          <a:p>
            <a:pPr lvl="2">
              <a:buClr>
                <a:srgbClr val="002060"/>
              </a:buClr>
            </a:pPr>
            <a:r>
              <a:rPr lang="pl-PL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prezentacja nowych programów i ich możliwości wykorzystania w szkole</a:t>
            </a:r>
          </a:p>
          <a:p>
            <a:pPr>
              <a:buClr>
                <a:srgbClr val="002060"/>
              </a:buClr>
            </a:pPr>
            <a:r>
              <a:rPr lang="pl-PL" sz="2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Praktyczne wykorzystanie zdobytej wiedzy w placówce macierzystej.</a:t>
            </a:r>
            <a:endParaRPr lang="pl-PL" dirty="0" smtClean="0"/>
          </a:p>
          <a:p>
            <a:pPr lvl="1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l-PL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Szkoła partnerska</a:t>
            </a:r>
            <a:br>
              <a:rPr lang="pl-PL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Agrupamento </a:t>
            </a:r>
            <a:r>
              <a:rPr lang="pt-BR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 Escolas </a:t>
            </a:r>
            <a:r>
              <a:rPr lang="pl-PL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Eça </a:t>
            </a:r>
            <a:r>
              <a:rPr lang="pt-BR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 Queirós</a:t>
            </a:r>
            <a:r>
              <a:rPr lang="pl-PL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pl-PL" b="1" dirty="0">
              <a:solidFill>
                <a:schemeClr val="tx2"/>
              </a:solidFill>
            </a:endParaRPr>
          </a:p>
        </p:txBody>
      </p:sp>
      <p:pic>
        <p:nvPicPr>
          <p:cNvPr id="2050" name="Picture 2" descr="SzkoÅa EÃ§a de QueirÃ³s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26370"/>
            <a:ext cx="8229600" cy="3694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59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t-BR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Agrupamento </a:t>
            </a:r>
            <a:r>
              <a:rPr lang="pt-BR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 Escolas Eça de </a:t>
            </a:r>
            <a:r>
              <a:rPr lang="pt-BR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Queirós</a:t>
            </a:r>
            <a:r>
              <a:rPr lang="pl-PL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Vasco da Gama</a:t>
            </a:r>
            <a:r>
              <a:rPr lang="pl-PL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pl-PL" b="1" dirty="0">
              <a:solidFill>
                <a:schemeClr val="tx2"/>
              </a:solidFill>
            </a:endParaRPr>
          </a:p>
        </p:txBody>
      </p:sp>
      <p:pic>
        <p:nvPicPr>
          <p:cNvPr id="1026" name="Picture 2" descr="SzkoÅa Vasco da Gama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26370"/>
            <a:ext cx="8229600" cy="3622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90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pl-PL" sz="36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Uczestnicy szkolenia </a:t>
            </a:r>
            <a:r>
              <a:rPr lang="pl-PL" sz="3600" b="1" dirty="0" err="1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job</a:t>
            </a:r>
            <a:r>
              <a:rPr lang="pl-PL" sz="36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pl-PL" sz="3600" b="1" dirty="0" err="1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shadowing</a:t>
            </a:r>
            <a:endParaRPr lang="pl-PL" sz="36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395536" y="1628800"/>
            <a:ext cx="2736304" cy="4525963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Joanna Brodowy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Bożena Włodarczyk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Beata Borowik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Izabela Famuła-</a:t>
            </a:r>
            <a:r>
              <a:rPr lang="pl-PL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Lenczkiewicz</a:t>
            </a:r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Grażyna </a:t>
            </a:r>
            <a:r>
              <a:rPr lang="pl-PL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Gerhards</a:t>
            </a:r>
            <a:endParaRPr lang="pl-PL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Adriana Wręczycka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Ewa Wochnik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pl-PL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Marlena Dudek-Piskorz</a:t>
            </a:r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772816"/>
            <a:ext cx="5760640" cy="38164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5221627" cy="1143000"/>
          </a:xfrm>
        </p:spPr>
        <p:txBody>
          <a:bodyPr>
            <a:normAutofit fontScale="90000"/>
          </a:bodyPr>
          <a:lstStyle/>
          <a:p>
            <a:r>
              <a:rPr lang="pl-PL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pl-PL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Zwiedzanie </a:t>
            </a:r>
            <a:r>
              <a:rPr lang="pl-PL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szkoły</a:t>
            </a:r>
            <a:r>
              <a:rPr lang="pl-PL" b="1" dirty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pl-PL" dirty="0"/>
          </a:p>
        </p:txBody>
      </p:sp>
      <p:pic>
        <p:nvPicPr>
          <p:cNvPr id="4" name="Picture 6" descr="http://www.eseqlx.net/queirosbeta/images/Banco%20de%20Imagens/Publico/Logos/eseq_small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46893"/>
          <a:stretch>
            <a:fillRect/>
          </a:stretch>
        </p:blipFill>
        <p:spPr bwMode="auto">
          <a:xfrm>
            <a:off x="7290239" y="274638"/>
            <a:ext cx="1629477" cy="667020"/>
          </a:xfrm>
          <a:prstGeom prst="rect">
            <a:avLst/>
          </a:prstGeom>
          <a:noFill/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7062" y="1252259"/>
            <a:ext cx="2810014" cy="2107511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182" y="4869240"/>
            <a:ext cx="2339752" cy="175481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30"/>
          <a:stretch/>
        </p:blipFill>
        <p:spPr>
          <a:xfrm>
            <a:off x="4644008" y="3501008"/>
            <a:ext cx="3045053" cy="2893013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43"/>
          <a:stretch/>
        </p:blipFill>
        <p:spPr>
          <a:xfrm>
            <a:off x="258950" y="4212726"/>
            <a:ext cx="4180244" cy="2456634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56" y="1245154"/>
            <a:ext cx="3526552" cy="2644914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56" r="26362" b="8739"/>
          <a:stretch/>
        </p:blipFill>
        <p:spPr>
          <a:xfrm>
            <a:off x="94589" y="192467"/>
            <a:ext cx="1944216" cy="422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7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99796"/>
          </a:xfrm>
        </p:spPr>
        <p:txBody>
          <a:bodyPr/>
          <a:lstStyle/>
          <a:p>
            <a:r>
              <a:rPr lang="pl-PL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Wyposażenie szkoły</a:t>
            </a:r>
            <a:endParaRPr lang="pl-PL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137413"/>
            <a:ext cx="3421895" cy="2566421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174434"/>
            <a:ext cx="3899925" cy="292494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228414"/>
            <a:ext cx="3097493" cy="232312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42"/>
          <a:stretch/>
        </p:blipFill>
        <p:spPr>
          <a:xfrm>
            <a:off x="603527" y="3933056"/>
            <a:ext cx="3933526" cy="261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1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387034"/>
            <a:ext cx="4427983" cy="3320987"/>
          </a:xfrm>
          <a:prstGeom prst="rect">
            <a:avLst/>
          </a:prstGeom>
        </p:spPr>
      </p:pic>
      <p:pic>
        <p:nvPicPr>
          <p:cNvPr id="4" name="Symbol zastępczy zawartości 3"/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764704"/>
            <a:ext cx="3787775" cy="2840037"/>
          </a:xfr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611" y="254925"/>
            <a:ext cx="4149861" cy="3112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41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Ciekawe pomoce dydaktyczne </a:t>
            </a:r>
            <a:br>
              <a:rPr lang="pl-PL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pl-PL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wystawy</a:t>
            </a:r>
            <a:endParaRPr lang="pl-PL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164" y="4257501"/>
            <a:ext cx="3224293" cy="2418220"/>
          </a:xfrm>
          <a:prstGeom prst="rect">
            <a:avLst/>
          </a:prstGeom>
        </p:spPr>
      </p:pic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97" y="1124745"/>
            <a:ext cx="2591335" cy="3455114"/>
          </a:xfr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149080"/>
            <a:ext cx="3368855" cy="2526641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824" y="1470083"/>
            <a:ext cx="3483813" cy="261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85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527426" y="524734"/>
            <a:ext cx="3898900" cy="292100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0714" y="3426858"/>
            <a:ext cx="4090771" cy="306655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26" y="3861048"/>
            <a:ext cx="3707904" cy="2780928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4048" y="250882"/>
            <a:ext cx="3577697" cy="2683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71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Zajęcia </a:t>
            </a:r>
            <a:r>
              <a:rPr lang="pl-PL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teatralne </a:t>
            </a:r>
            <a:r>
              <a:rPr lang="pl-PL" b="1" dirty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pl-PL" b="1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endParaRPr lang="pl-PL" dirty="0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24744"/>
            <a:ext cx="4374232" cy="3280674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422" y="1844824"/>
            <a:ext cx="3402378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72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40638" y="274638"/>
            <a:ext cx="6123850" cy="1143000"/>
          </a:xfrm>
        </p:spPr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Pracownie artystyczne</a:t>
            </a:r>
            <a:endParaRPr lang="pl-PL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79" y="3895832"/>
            <a:ext cx="3298546" cy="2473910"/>
          </a:xfrm>
          <a:prstGeom prst="rect">
            <a:avLst/>
          </a:prstGeom>
        </p:spPr>
      </p:pic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417638"/>
            <a:ext cx="3826768" cy="2870076"/>
          </a:xfr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013" y="3873981"/>
            <a:ext cx="2031690" cy="2708920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78" y="285191"/>
            <a:ext cx="2308160" cy="3077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85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7" y="1388829"/>
            <a:ext cx="3672408" cy="2754306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356992"/>
            <a:ext cx="4067943" cy="3050957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275" y="274638"/>
            <a:ext cx="3668431" cy="2852936"/>
          </a:xfrm>
          <a:prstGeom prst="rect">
            <a:avLst/>
          </a:prstGeo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5544616" cy="1143000"/>
          </a:xfrm>
        </p:spPr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Zajęcia przyrodnicze</a:t>
            </a:r>
            <a:endParaRPr lang="pl-PL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221088"/>
            <a:ext cx="3240361" cy="2430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94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Przykładowe lekcje</a:t>
            </a:r>
            <a:endParaRPr lang="pl-PL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97" y="1196752"/>
            <a:ext cx="3484031" cy="2613023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138" y="1196752"/>
            <a:ext cx="3964608" cy="297345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933056"/>
            <a:ext cx="3611893" cy="270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88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538" y="3600450"/>
            <a:ext cx="3954462" cy="2965450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4638"/>
            <a:ext cx="5076056" cy="380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95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93078" cy="1570186"/>
          </a:xfrm>
        </p:spPr>
        <p:txBody>
          <a:bodyPr>
            <a:normAutofit/>
          </a:bodyPr>
          <a:lstStyle/>
          <a:p>
            <a:r>
              <a:rPr lang="pl-PL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Przykładowe lekcje</a:t>
            </a:r>
            <a:endParaRPr lang="pl-PL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064141"/>
            <a:ext cx="3394472" cy="4525963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44"/>
          <a:stretch/>
        </p:blipFill>
        <p:spPr>
          <a:xfrm>
            <a:off x="4550278" y="3861048"/>
            <a:ext cx="4379979" cy="2780928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87"/>
          <a:stretch/>
        </p:blipFill>
        <p:spPr>
          <a:xfrm>
            <a:off x="4561138" y="620688"/>
            <a:ext cx="4358257" cy="2922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Szkoła Vasco da Gama</a:t>
            </a: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97" y="1628800"/>
            <a:ext cx="3394472" cy="4525963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132856"/>
            <a:ext cx="4320480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51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ymbol zastępczy zawartości 6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924944"/>
            <a:ext cx="5035550" cy="3778250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274638"/>
            <a:ext cx="4320480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63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5243513" cy="3930650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068960"/>
            <a:ext cx="4764021" cy="357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4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6035675" cy="4525963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573016"/>
            <a:ext cx="3995936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940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IMG_81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1064" y="1252533"/>
            <a:ext cx="3240001" cy="2314572"/>
          </a:xfrm>
          <a:prstGeom prst="rect">
            <a:avLst/>
          </a:prstGeom>
        </p:spPr>
      </p:pic>
      <p:pic>
        <p:nvPicPr>
          <p:cNvPr id="11" name="Obraz 10" descr="IMG_83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63959" y="4005064"/>
            <a:ext cx="3239999" cy="2160000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1763688" y="359221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Fatima</a:t>
            </a:r>
            <a:endParaRPr lang="pl-PL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-2" y="5977008"/>
            <a:ext cx="3419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pl-PL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/>
            <a:r>
              <a:rPr lang="pl-PL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Cabo</a:t>
            </a:r>
            <a:r>
              <a:rPr lang="pl-PL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da </a:t>
            </a:r>
            <a:r>
              <a:rPr lang="pl-PL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Roca</a:t>
            </a:r>
            <a:endParaRPr lang="pl-PL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5868145" y="3427907"/>
            <a:ext cx="187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Nazare</a:t>
            </a:r>
            <a:endParaRPr lang="pl-PL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5868145" y="630002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Obidos</a:t>
            </a:r>
            <a:endParaRPr lang="pl-PL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AutoShape 2" descr="Image result for przylÄdek roca"/>
          <p:cNvSpPr>
            <a:spLocks noChangeAspect="1" noChangeArrowheads="1"/>
          </p:cNvSpPr>
          <p:nvPr/>
        </p:nvSpPr>
        <p:spPr bwMode="auto">
          <a:xfrm>
            <a:off x="1889032" y="5180165"/>
            <a:ext cx="1386823" cy="138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7" name="AutoShape 4" descr="Image result for przylÄdek roc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30" name="Picture 6" descr="https://www.podrozepoeuropie.pl/system/gallery/images/images/000/000/608/large/na_koncu_europy_-_cabo_da_roca.jpeg?144580488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129" y="4020572"/>
            <a:ext cx="3299870" cy="207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nazar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192" y="1219470"/>
            <a:ext cx="3236041" cy="2254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upa 17"/>
          <p:cNvGrpSpPr/>
          <p:nvPr/>
        </p:nvGrpSpPr>
        <p:grpSpPr>
          <a:xfrm>
            <a:off x="155575" y="162508"/>
            <a:ext cx="6480720" cy="1909559"/>
            <a:chOff x="323528" y="1700808"/>
            <a:chExt cx="7560840" cy="3024336"/>
          </a:xfrm>
        </p:grpSpPr>
        <p:sp>
          <p:nvSpPr>
            <p:cNvPr id="19" name="Strzałka w prawo 18"/>
            <p:cNvSpPr/>
            <p:nvPr/>
          </p:nvSpPr>
          <p:spPr>
            <a:xfrm>
              <a:off x="323528" y="1700808"/>
              <a:ext cx="6804760" cy="3024336"/>
            </a:xfrm>
            <a:prstGeom prst="rightArrow">
              <a:avLst/>
            </a:prstGeom>
            <a:ln w="57150">
              <a:solidFill>
                <a:srgbClr val="FF0000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 sz="200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0" name="pole tekstowe 19"/>
            <p:cNvSpPr txBox="1"/>
            <p:nvPr/>
          </p:nvSpPr>
          <p:spPr>
            <a:xfrm>
              <a:off x="755576" y="2793122"/>
              <a:ext cx="16561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2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Zwiedzanie zabytków </a:t>
              </a:r>
              <a:endParaRPr lang="pl-PL" sz="20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1" name="pole tekstowe 20"/>
            <p:cNvSpPr txBox="1"/>
            <p:nvPr/>
          </p:nvSpPr>
          <p:spPr>
            <a:xfrm>
              <a:off x="4499992" y="2793122"/>
              <a:ext cx="18002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2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Lokalna kuchnia</a:t>
              </a:r>
              <a:endParaRPr lang="pl-PL" sz="20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2" name="pole tekstowe 21"/>
            <p:cNvSpPr txBox="1"/>
            <p:nvPr/>
          </p:nvSpPr>
          <p:spPr>
            <a:xfrm>
              <a:off x="6228184" y="2884874"/>
              <a:ext cx="1656184" cy="68256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pl-PL" sz="20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sp>
          <p:nvSpPr>
            <p:cNvPr id="23" name="pole tekstowe 22"/>
            <p:cNvSpPr txBox="1"/>
            <p:nvPr/>
          </p:nvSpPr>
          <p:spPr>
            <a:xfrm>
              <a:off x="2699792" y="2793122"/>
              <a:ext cx="165618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2000" dirty="0" smtClean="0">
                  <a:latin typeface="Tahoma" pitchFamily="34" charset="0"/>
                  <a:ea typeface="Tahoma" pitchFamily="34" charset="0"/>
                  <a:cs typeface="Tahoma" pitchFamily="34" charset="0"/>
                </a:rPr>
                <a:t>Ocean Atlantycki</a:t>
              </a:r>
              <a:endParaRPr lang="pl-PL" sz="2000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IMG_7478.JPG"/>
          <p:cNvPicPr>
            <a:picLocks noChangeAspect="1"/>
          </p:cNvPicPr>
          <p:nvPr/>
        </p:nvPicPr>
        <p:blipFill>
          <a:blip r:embed="rId2" cstate="print"/>
          <a:srcRect l="23226" r="15350" b="6294"/>
          <a:stretch>
            <a:fillRect/>
          </a:stretch>
        </p:blipFill>
        <p:spPr>
          <a:xfrm>
            <a:off x="6183168" y="116632"/>
            <a:ext cx="2709312" cy="2754235"/>
          </a:xfrm>
          <a:prstGeom prst="rect">
            <a:avLst/>
          </a:prstGeom>
        </p:spPr>
      </p:pic>
      <p:pic>
        <p:nvPicPr>
          <p:cNvPr id="10" name="Obraz 9" descr="IMG_72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482" y="2678774"/>
            <a:ext cx="2057593" cy="1466719"/>
          </a:xfrm>
          <a:prstGeom prst="rect">
            <a:avLst/>
          </a:prstGeom>
        </p:spPr>
      </p:pic>
      <p:pic>
        <p:nvPicPr>
          <p:cNvPr id="12" name="Obraz 11" descr="IMG_7329.JPG"/>
          <p:cNvPicPr>
            <a:picLocks noChangeAspect="1"/>
          </p:cNvPicPr>
          <p:nvPr/>
        </p:nvPicPr>
        <p:blipFill>
          <a:blip r:embed="rId4" cstate="print"/>
          <a:srcRect l="38975" t="52362" r="13776"/>
          <a:stretch>
            <a:fillRect/>
          </a:stretch>
        </p:blipFill>
        <p:spPr>
          <a:xfrm>
            <a:off x="6249205" y="2977423"/>
            <a:ext cx="2664296" cy="1368152"/>
          </a:xfrm>
          <a:prstGeom prst="rect">
            <a:avLst/>
          </a:prstGeom>
        </p:spPr>
      </p:pic>
      <p:pic>
        <p:nvPicPr>
          <p:cNvPr id="13" name="Obraz 12" descr="IMG_7442.JPG"/>
          <p:cNvPicPr>
            <a:picLocks noChangeAspect="1"/>
          </p:cNvPicPr>
          <p:nvPr/>
        </p:nvPicPr>
        <p:blipFill>
          <a:blip r:embed="rId5" cstate="print"/>
          <a:srcRect r="24800"/>
          <a:stretch>
            <a:fillRect/>
          </a:stretch>
        </p:blipFill>
        <p:spPr>
          <a:xfrm>
            <a:off x="219668" y="4433436"/>
            <a:ext cx="1877301" cy="2295291"/>
          </a:xfrm>
          <a:prstGeom prst="rect">
            <a:avLst/>
          </a:prstGeom>
        </p:spPr>
      </p:pic>
      <p:pic>
        <p:nvPicPr>
          <p:cNvPr id="14" name="Obraz 13" descr="IMG_7173.JPG"/>
          <p:cNvPicPr>
            <a:picLocks noChangeAspect="1"/>
          </p:cNvPicPr>
          <p:nvPr/>
        </p:nvPicPr>
        <p:blipFill>
          <a:blip r:embed="rId6" cstate="print"/>
          <a:srcRect l="10626" r="25588"/>
          <a:stretch>
            <a:fillRect/>
          </a:stretch>
        </p:blipFill>
        <p:spPr>
          <a:xfrm>
            <a:off x="222000" y="260648"/>
            <a:ext cx="1800200" cy="2130183"/>
          </a:xfrm>
          <a:prstGeom prst="rect">
            <a:avLst/>
          </a:prstGeom>
        </p:spPr>
      </p:pic>
      <p:pic>
        <p:nvPicPr>
          <p:cNvPr id="15" name="Obraz 14" descr="IMG_7213.JPG"/>
          <p:cNvPicPr>
            <a:picLocks noChangeAspect="1"/>
          </p:cNvPicPr>
          <p:nvPr/>
        </p:nvPicPr>
        <p:blipFill>
          <a:blip r:embed="rId7" cstate="print"/>
          <a:srcRect l="13776" r="20075"/>
          <a:stretch>
            <a:fillRect/>
          </a:stretch>
        </p:blipFill>
        <p:spPr>
          <a:xfrm>
            <a:off x="6270227" y="4452132"/>
            <a:ext cx="2622253" cy="2259179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950" y="980727"/>
            <a:ext cx="3792343" cy="5730583"/>
          </a:xfrm>
          <a:prstGeom prst="rect">
            <a:avLst/>
          </a:prstGeom>
        </p:spPr>
      </p:pic>
      <p:sp>
        <p:nvSpPr>
          <p:cNvPr id="22" name="pole tekstowe 21"/>
          <p:cNvSpPr txBox="1"/>
          <p:nvPr/>
        </p:nvSpPr>
        <p:spPr>
          <a:xfrm>
            <a:off x="2843808" y="260648"/>
            <a:ext cx="2808312" cy="533446"/>
          </a:xfrm>
          <a:prstGeom prst="rect">
            <a:avLst/>
          </a:prstGeom>
          <a:ln w="38100"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Lizbona</a:t>
            </a:r>
            <a:endParaRPr lang="pl-PL" sz="2800" b="1" dirty="0">
              <a:solidFill>
                <a:schemeClr val="tx2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0" t="13210" r="13487" b="9889"/>
          <a:stretch/>
        </p:blipFill>
        <p:spPr>
          <a:xfrm>
            <a:off x="467544" y="329233"/>
            <a:ext cx="4872646" cy="3781755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429000"/>
            <a:ext cx="4331973" cy="324898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60"/>
          <a:stretch/>
        </p:blipFill>
        <p:spPr>
          <a:xfrm>
            <a:off x="1471090" y="4221088"/>
            <a:ext cx="2169372" cy="2456892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50" y="329233"/>
            <a:ext cx="2176270" cy="290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78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az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119" y="3988494"/>
            <a:ext cx="3419872" cy="2564904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531" y="3124398"/>
            <a:ext cx="2571750" cy="3429000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647" y="692696"/>
            <a:ext cx="2301720" cy="3068960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96" y="3230420"/>
            <a:ext cx="2494392" cy="3325856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2189" y="170911"/>
            <a:ext cx="2048434" cy="2731245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96" y="336073"/>
            <a:ext cx="3555608" cy="26667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IMG_8690.JPG"/>
          <p:cNvPicPr>
            <a:picLocks noChangeAspect="1"/>
          </p:cNvPicPr>
          <p:nvPr/>
        </p:nvPicPr>
        <p:blipFill>
          <a:blip r:embed="rId2" cstate="print"/>
          <a:srcRect l="10820"/>
          <a:stretch>
            <a:fillRect/>
          </a:stretch>
        </p:blipFill>
        <p:spPr>
          <a:xfrm>
            <a:off x="5724128" y="201333"/>
            <a:ext cx="2800766" cy="2147547"/>
          </a:xfrm>
          <a:prstGeom prst="rect">
            <a:avLst/>
          </a:prstGeom>
        </p:spPr>
      </p:pic>
      <p:pic>
        <p:nvPicPr>
          <p:cNvPr id="9" name="Obraz 8" descr="IMG_7076.JPG"/>
          <p:cNvPicPr>
            <a:picLocks noChangeAspect="1"/>
          </p:cNvPicPr>
          <p:nvPr/>
        </p:nvPicPr>
        <p:blipFill>
          <a:blip r:embed="rId3" cstate="print"/>
          <a:srcRect l="9051" r="9051" b="5113"/>
          <a:stretch>
            <a:fillRect/>
          </a:stretch>
        </p:blipFill>
        <p:spPr>
          <a:xfrm>
            <a:off x="6876256" y="2492896"/>
            <a:ext cx="2081641" cy="1944216"/>
          </a:xfrm>
          <a:prstGeom prst="rect">
            <a:avLst/>
          </a:prstGeom>
        </p:spPr>
      </p:pic>
      <p:pic>
        <p:nvPicPr>
          <p:cNvPr id="10" name="Obraz 9" descr="IMG_71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2492896"/>
            <a:ext cx="1872208" cy="1944216"/>
          </a:xfrm>
          <a:prstGeom prst="rect">
            <a:avLst/>
          </a:prstGeom>
        </p:spPr>
      </p:pic>
      <p:pic>
        <p:nvPicPr>
          <p:cNvPr id="11" name="Obraz 10" descr="IMG_7162.JPG"/>
          <p:cNvPicPr>
            <a:picLocks noChangeAspect="1"/>
          </p:cNvPicPr>
          <p:nvPr/>
        </p:nvPicPr>
        <p:blipFill>
          <a:blip r:embed="rId5" cstate="print"/>
          <a:srcRect l="24801" r="5901" b="3932"/>
          <a:stretch>
            <a:fillRect/>
          </a:stretch>
        </p:blipFill>
        <p:spPr>
          <a:xfrm>
            <a:off x="240862" y="4581128"/>
            <a:ext cx="2520280" cy="2074026"/>
          </a:xfrm>
          <a:prstGeom prst="rect">
            <a:avLst/>
          </a:prstGeom>
        </p:spPr>
      </p:pic>
      <p:pic>
        <p:nvPicPr>
          <p:cNvPr id="13" name="Obraz 12" descr="IMG_7163.JPG"/>
          <p:cNvPicPr>
            <a:picLocks noChangeAspect="1"/>
          </p:cNvPicPr>
          <p:nvPr/>
        </p:nvPicPr>
        <p:blipFill>
          <a:blip r:embed="rId6" cstate="print"/>
          <a:srcRect t="22832" r="12988"/>
          <a:stretch>
            <a:fillRect/>
          </a:stretch>
        </p:blipFill>
        <p:spPr>
          <a:xfrm>
            <a:off x="2822491" y="4581128"/>
            <a:ext cx="3693725" cy="2088232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915" y="4595334"/>
            <a:ext cx="2318027" cy="2074026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82" y="1052736"/>
            <a:ext cx="4512502" cy="3384376"/>
          </a:xfrm>
          <a:prstGeom prst="rect">
            <a:avLst/>
          </a:prstGeom>
        </p:spPr>
      </p:pic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235182" y="274638"/>
            <a:ext cx="5704970" cy="778098"/>
          </a:xfrm>
        </p:spPr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Kuchnia portugalska</a:t>
            </a:r>
            <a:endParaRPr lang="pl-PL" b="1" dirty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60606"/>
            <a:ext cx="4187957" cy="314096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096" y="107430"/>
            <a:ext cx="2520280" cy="376004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4048" y="3968673"/>
            <a:ext cx="3672408" cy="2754306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09" y="3596274"/>
            <a:ext cx="4171983" cy="312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73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Korzyści z udziału w programie</a:t>
            </a:r>
            <a:endParaRPr lang="pl-PL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4294967295"/>
          </p:nvPr>
        </p:nvSpPr>
        <p:spPr>
          <a:xfrm>
            <a:off x="539552" y="1135063"/>
            <a:ext cx="4248472" cy="142021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pl-PL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pl-PL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Joanna</a:t>
            </a:r>
            <a:endParaRPr lang="pl-PL" b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pl-PL" b="1" dirty="0" smtClean="0">
                <a:solidFill>
                  <a:srgbClr val="002060"/>
                </a:solidFill>
              </a:rPr>
              <a:t>koordynator</a:t>
            </a:r>
            <a:r>
              <a:rPr lang="pl-PL" b="1" dirty="0">
                <a:solidFill>
                  <a:srgbClr val="002060"/>
                </a:solidFill>
              </a:rPr>
              <a:t>, </a:t>
            </a:r>
            <a:endParaRPr lang="pl-PL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pl-PL" b="1" dirty="0" smtClean="0">
                <a:solidFill>
                  <a:srgbClr val="002060"/>
                </a:solidFill>
              </a:rPr>
              <a:t>nauczyciel </a:t>
            </a:r>
            <a:r>
              <a:rPr lang="pl-PL" b="1" dirty="0">
                <a:solidFill>
                  <a:srgbClr val="002060"/>
                </a:solidFill>
              </a:rPr>
              <a:t>biologii, EDB, WDŻ</a:t>
            </a:r>
          </a:p>
        </p:txBody>
      </p:sp>
      <p:grpSp>
        <p:nvGrpSpPr>
          <p:cNvPr id="16" name="Grupa 15"/>
          <p:cNvGrpSpPr/>
          <p:nvPr/>
        </p:nvGrpSpPr>
        <p:grpSpPr>
          <a:xfrm rot="10800000">
            <a:off x="457200" y="2708920"/>
            <a:ext cx="6347048" cy="3744416"/>
            <a:chOff x="2555776" y="1412776"/>
            <a:chExt cx="5040560" cy="1152128"/>
          </a:xfrm>
        </p:grpSpPr>
        <p:sp>
          <p:nvSpPr>
            <p:cNvPr id="12" name="Objaśnienie prostokątne zaokrąglone 11"/>
            <p:cNvSpPr/>
            <p:nvPr/>
          </p:nvSpPr>
          <p:spPr>
            <a:xfrm>
              <a:off x="2555776" y="1412776"/>
              <a:ext cx="5040560" cy="1152128"/>
            </a:xfrm>
            <a:prstGeom prst="wedgeRoundRectCallout">
              <a:avLst>
                <a:gd name="adj1" fmla="val -43363"/>
                <a:gd name="adj2" fmla="val 85311"/>
                <a:gd name="adj3" fmla="val 1666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3" name="pole tekstowe 12"/>
            <p:cNvSpPr txBox="1"/>
            <p:nvPr/>
          </p:nvSpPr>
          <p:spPr>
            <a:xfrm>
              <a:off x="2627784" y="1463444"/>
              <a:ext cx="4968552" cy="2708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l-PL" sz="1600" i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3" name="Prostokąt 2"/>
          <p:cNvSpPr/>
          <p:nvPr/>
        </p:nvSpPr>
        <p:spPr>
          <a:xfrm>
            <a:off x="899593" y="2348880"/>
            <a:ext cx="554461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2000" dirty="0" smtClean="0"/>
          </a:p>
          <a:p>
            <a:pPr algn="ctr"/>
            <a:r>
              <a:rPr lang="pl-PL" sz="2000" dirty="0" smtClean="0"/>
              <a:t>„</a:t>
            </a:r>
            <a:r>
              <a:rPr lang="pl-PL" sz="2000" dirty="0"/>
              <a:t>Dzięki uczestnictwu w projekcie poznałam nowe, aktywizujące metody pracy (m.in. PBL/PBC), wzbogaciłam swoją wiedzę i umiejętności o nowe technologie informacyjne. </a:t>
            </a:r>
            <a:endParaRPr lang="pl-PL" sz="2000" dirty="0" smtClean="0"/>
          </a:p>
          <a:p>
            <a:pPr algn="ctr"/>
            <a:r>
              <a:rPr lang="pl-PL" sz="2000" dirty="0" smtClean="0"/>
              <a:t>Miałam </a:t>
            </a:r>
            <a:r>
              <a:rPr lang="pl-PL" sz="2000" dirty="0"/>
              <a:t>możliwość poznania nowych osób i </a:t>
            </a:r>
            <a:r>
              <a:rPr lang="pl-PL" sz="2000" dirty="0" smtClean="0"/>
              <a:t>szlifowania </a:t>
            </a:r>
            <a:r>
              <a:rPr lang="pl-PL" sz="2000" dirty="0"/>
              <a:t>języka angielskiego. </a:t>
            </a:r>
            <a:endParaRPr lang="pl-PL" sz="2000" dirty="0" smtClean="0"/>
          </a:p>
          <a:p>
            <a:pPr algn="ctr"/>
            <a:r>
              <a:rPr lang="pl-PL" sz="2000" dirty="0" smtClean="0"/>
              <a:t>Do </a:t>
            </a:r>
            <a:r>
              <a:rPr lang="pl-PL" sz="2000" dirty="0"/>
              <a:t>Polski wróciłam bogata w obserwacje poczynione w partnerskich szkołach, które pozwolą mi wdrożyć nowe pomysły inspirowane pobytem </a:t>
            </a:r>
            <a:endParaRPr lang="pl-PL" sz="2000" dirty="0" smtClean="0"/>
          </a:p>
          <a:p>
            <a:pPr algn="ctr"/>
            <a:r>
              <a:rPr lang="pl-PL" sz="2000" dirty="0" smtClean="0"/>
              <a:t>w </a:t>
            </a:r>
            <a:r>
              <a:rPr lang="pl-PL" sz="2000" dirty="0"/>
              <a:t>Lizbonie. </a:t>
            </a:r>
            <a:endParaRPr lang="pl-PL" sz="2000" dirty="0" smtClean="0"/>
          </a:p>
          <a:p>
            <a:pPr algn="ctr"/>
            <a:r>
              <a:rPr lang="pl-PL" sz="2000" dirty="0" smtClean="0"/>
              <a:t>Zachęcam </a:t>
            </a:r>
            <a:r>
              <a:rPr lang="pl-PL" sz="2000" dirty="0"/>
              <a:t>innych nauczycieli do wzięcia udziału w takich przedsięwzięciach”. 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1" t="4850" r="27600" b="41600"/>
          <a:stretch/>
        </p:blipFill>
        <p:spPr>
          <a:xfrm>
            <a:off x="6840300" y="1364663"/>
            <a:ext cx="1981183" cy="28066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b="1" dirty="0" smtClean="0">
                <a:solidFill>
                  <a:srgbClr val="002060"/>
                </a:solidFill>
                <a:latin typeface="+mn-lt"/>
                <a:ea typeface="Tahoma" pitchFamily="34" charset="0"/>
                <a:cs typeface="Tahoma" pitchFamily="34" charset="0"/>
              </a:rPr>
              <a:t>Korzyści z udziału w programie</a:t>
            </a:r>
            <a:endParaRPr lang="pl-PL" b="1" dirty="0">
              <a:solidFill>
                <a:srgbClr val="002060"/>
              </a:solidFill>
              <a:latin typeface="+mn-lt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Symbol zastępczy tekstu 4"/>
          <p:cNvSpPr txBox="1">
            <a:spLocks/>
          </p:cNvSpPr>
          <p:nvPr/>
        </p:nvSpPr>
        <p:spPr>
          <a:xfrm>
            <a:off x="539552" y="908721"/>
            <a:ext cx="4608512" cy="164655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pl-PL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pl-PL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Bożena</a:t>
            </a:r>
          </a:p>
          <a:p>
            <a:pPr marL="0" indent="0">
              <a:buFont typeface="Arial" pitchFamily="34" charset="0"/>
              <a:buNone/>
            </a:pPr>
            <a:r>
              <a:rPr lang="pl-PL" b="1" dirty="0" smtClean="0">
                <a:solidFill>
                  <a:srgbClr val="002060"/>
                </a:solidFill>
              </a:rPr>
              <a:t>koordynator, </a:t>
            </a:r>
          </a:p>
          <a:p>
            <a:pPr marL="0" indent="0">
              <a:buNone/>
            </a:pPr>
            <a:r>
              <a:rPr lang="pl-PL" b="1" dirty="0">
                <a:solidFill>
                  <a:srgbClr val="002060"/>
                </a:solidFill>
              </a:rPr>
              <a:t>nauczyciel geografii, przyrody, </a:t>
            </a:r>
            <a:r>
              <a:rPr lang="pl-PL" b="1" dirty="0" smtClean="0">
                <a:solidFill>
                  <a:srgbClr val="002060"/>
                </a:solidFill>
              </a:rPr>
              <a:t>etyki</a:t>
            </a:r>
            <a:endParaRPr lang="pl-PL" b="1" dirty="0">
              <a:solidFill>
                <a:srgbClr val="002060"/>
              </a:solidFill>
            </a:endParaRPr>
          </a:p>
        </p:txBody>
      </p:sp>
      <p:grpSp>
        <p:nvGrpSpPr>
          <p:cNvPr id="5" name="Grupa 4"/>
          <p:cNvGrpSpPr/>
          <p:nvPr/>
        </p:nvGrpSpPr>
        <p:grpSpPr>
          <a:xfrm rot="10800000">
            <a:off x="457200" y="2708920"/>
            <a:ext cx="6347048" cy="3744416"/>
            <a:chOff x="2555776" y="1412776"/>
            <a:chExt cx="5040560" cy="1152128"/>
          </a:xfrm>
        </p:grpSpPr>
        <p:sp>
          <p:nvSpPr>
            <p:cNvPr id="6" name="Objaśnienie prostokątne zaokrąglone 5"/>
            <p:cNvSpPr/>
            <p:nvPr/>
          </p:nvSpPr>
          <p:spPr>
            <a:xfrm>
              <a:off x="2555776" y="1412776"/>
              <a:ext cx="5040560" cy="1152128"/>
            </a:xfrm>
            <a:prstGeom prst="wedgeRoundRectCallout">
              <a:avLst>
                <a:gd name="adj1" fmla="val -43363"/>
                <a:gd name="adj2" fmla="val 85311"/>
                <a:gd name="adj3" fmla="val 1666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7" name="pole tekstowe 6"/>
            <p:cNvSpPr txBox="1"/>
            <p:nvPr/>
          </p:nvSpPr>
          <p:spPr>
            <a:xfrm>
              <a:off x="2627784" y="1463444"/>
              <a:ext cx="4968552" cy="2708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l-PL" sz="1600" i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8" name="Prostokąt 7"/>
          <p:cNvSpPr/>
          <p:nvPr/>
        </p:nvSpPr>
        <p:spPr>
          <a:xfrm>
            <a:off x="899593" y="2348880"/>
            <a:ext cx="55446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2000" dirty="0" smtClean="0"/>
          </a:p>
          <a:p>
            <a:pPr algn="ctr"/>
            <a:r>
              <a:rPr lang="pl-PL" sz="2000" dirty="0"/>
              <a:t>„Wyjazd do Lizbony okazał się cennym doświadczeniem życiowym. </a:t>
            </a:r>
            <a:endParaRPr lang="pl-PL" sz="2000" dirty="0" smtClean="0"/>
          </a:p>
          <a:p>
            <a:pPr algn="ctr"/>
            <a:r>
              <a:rPr lang="pl-PL" sz="2000" dirty="0" smtClean="0"/>
              <a:t>Podczas </a:t>
            </a:r>
            <a:r>
              <a:rPr lang="pl-PL" sz="2000" dirty="0"/>
              <a:t>pobytu miałam możliwość zapoznania się </a:t>
            </a:r>
            <a:endParaRPr lang="pl-PL" sz="2000" dirty="0" smtClean="0"/>
          </a:p>
          <a:p>
            <a:pPr algn="ctr"/>
            <a:r>
              <a:rPr lang="pl-PL" sz="2000" dirty="0" smtClean="0"/>
              <a:t>z </a:t>
            </a:r>
            <a:r>
              <a:rPr lang="pl-PL" sz="2000" dirty="0"/>
              <a:t>nowoczesnymi technologiami wykorzystywanymi w procesie nauczania przedmiotów przyrodniczych oraz nowatorskie sposoby pracy nauczyciela </a:t>
            </a:r>
            <a:endParaRPr lang="pl-PL" sz="2000" dirty="0" smtClean="0"/>
          </a:p>
          <a:p>
            <a:pPr algn="ctr"/>
            <a:r>
              <a:rPr lang="pl-PL" sz="2000" dirty="0" smtClean="0"/>
              <a:t>z </a:t>
            </a:r>
            <a:r>
              <a:rPr lang="pl-PL" sz="2000" dirty="0"/>
              <a:t>zespołem klasowym. </a:t>
            </a:r>
            <a:endParaRPr lang="pl-PL" sz="2000" dirty="0" smtClean="0"/>
          </a:p>
          <a:p>
            <a:pPr algn="ctr"/>
            <a:r>
              <a:rPr lang="pl-PL" sz="2000" dirty="0" smtClean="0"/>
              <a:t>Job </a:t>
            </a:r>
            <a:r>
              <a:rPr lang="pl-PL" sz="2000" dirty="0" err="1"/>
              <a:t>shadowing</a:t>
            </a:r>
            <a:r>
              <a:rPr lang="pl-PL" sz="2000" dirty="0"/>
              <a:t> pozwolił mi na zweryfikowanie własnego warsztatu pracy. Był cennym doświadczeniem zawodowym, interesującą lekcją kulturoznawczą oraz inwestycją w przyszłość”. </a:t>
            </a: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25" t="35300" r="35038" b="27950"/>
          <a:stretch/>
        </p:blipFill>
        <p:spPr>
          <a:xfrm>
            <a:off x="6886550" y="1396261"/>
            <a:ext cx="2142640" cy="2835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35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b="1" dirty="0" smtClean="0">
                <a:solidFill>
                  <a:srgbClr val="002060"/>
                </a:solidFill>
                <a:latin typeface="+mn-lt"/>
                <a:ea typeface="Tahoma" pitchFamily="34" charset="0"/>
                <a:cs typeface="Tahoma" pitchFamily="34" charset="0"/>
              </a:rPr>
              <a:t>Korzyści z udziału w programie</a:t>
            </a:r>
            <a:endParaRPr lang="pl-PL" b="1" dirty="0">
              <a:solidFill>
                <a:srgbClr val="002060"/>
              </a:solidFill>
              <a:latin typeface="+mn-lt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Symbol zastępczy tekstu 4"/>
          <p:cNvSpPr txBox="1">
            <a:spLocks/>
          </p:cNvSpPr>
          <p:nvPr/>
        </p:nvSpPr>
        <p:spPr>
          <a:xfrm>
            <a:off x="539552" y="908720"/>
            <a:ext cx="4608512" cy="144015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pl-PL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pl-PL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Izabela</a:t>
            </a:r>
          </a:p>
          <a:p>
            <a:pPr marL="0" indent="0">
              <a:buNone/>
            </a:pPr>
            <a:r>
              <a:rPr lang="pl-PL" b="1" dirty="0" smtClean="0">
                <a:solidFill>
                  <a:srgbClr val="002060"/>
                </a:solidFill>
              </a:rPr>
              <a:t>nauczyciel </a:t>
            </a:r>
            <a:r>
              <a:rPr lang="pl-PL" b="1" dirty="0">
                <a:solidFill>
                  <a:srgbClr val="002060"/>
                </a:solidFill>
              </a:rPr>
              <a:t>języka angielskiego, nauczania zintegrowanego</a:t>
            </a:r>
          </a:p>
        </p:txBody>
      </p:sp>
      <p:grpSp>
        <p:nvGrpSpPr>
          <p:cNvPr id="5" name="Grupa 4"/>
          <p:cNvGrpSpPr/>
          <p:nvPr/>
        </p:nvGrpSpPr>
        <p:grpSpPr>
          <a:xfrm rot="10800000">
            <a:off x="457200" y="2708920"/>
            <a:ext cx="6347048" cy="3744416"/>
            <a:chOff x="2555776" y="1412776"/>
            <a:chExt cx="5040560" cy="1152128"/>
          </a:xfrm>
        </p:grpSpPr>
        <p:sp>
          <p:nvSpPr>
            <p:cNvPr id="6" name="Objaśnienie prostokątne zaokrąglone 5"/>
            <p:cNvSpPr/>
            <p:nvPr/>
          </p:nvSpPr>
          <p:spPr>
            <a:xfrm>
              <a:off x="2555776" y="1412776"/>
              <a:ext cx="5040560" cy="1152128"/>
            </a:xfrm>
            <a:prstGeom prst="wedgeRoundRectCallout">
              <a:avLst>
                <a:gd name="adj1" fmla="val -43363"/>
                <a:gd name="adj2" fmla="val 85311"/>
                <a:gd name="adj3" fmla="val 1666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7" name="pole tekstowe 6"/>
            <p:cNvSpPr txBox="1"/>
            <p:nvPr/>
          </p:nvSpPr>
          <p:spPr>
            <a:xfrm>
              <a:off x="2627784" y="1463444"/>
              <a:ext cx="4968552" cy="2708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l-PL" sz="1600" i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8" name="Prostokąt 7"/>
          <p:cNvSpPr/>
          <p:nvPr/>
        </p:nvSpPr>
        <p:spPr>
          <a:xfrm>
            <a:off x="899592" y="2348880"/>
            <a:ext cx="56166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2000" dirty="0" smtClean="0"/>
          </a:p>
          <a:p>
            <a:pPr algn="ctr"/>
            <a:endParaRPr lang="pl-PL" sz="2000" dirty="0" smtClean="0"/>
          </a:p>
          <a:p>
            <a:pPr algn="ctr"/>
            <a:r>
              <a:rPr lang="pl-PL" sz="2000" dirty="0" smtClean="0"/>
              <a:t>„</a:t>
            </a:r>
            <a:r>
              <a:rPr lang="pl-PL" sz="2000" dirty="0"/>
              <a:t>Pobyt w Lizbonie pozwolił mi na spojrzenie </a:t>
            </a:r>
            <a:endParaRPr lang="pl-PL" sz="2000" dirty="0" smtClean="0"/>
          </a:p>
          <a:p>
            <a:pPr algn="ctr"/>
            <a:r>
              <a:rPr lang="pl-PL" sz="2000" dirty="0" smtClean="0"/>
              <a:t>z </a:t>
            </a:r>
            <a:r>
              <a:rPr lang="pl-PL" sz="2000" dirty="0"/>
              <a:t>dystansem na swoją pracę i polski system szkolnictwa. </a:t>
            </a:r>
            <a:endParaRPr lang="pl-PL" sz="2000" dirty="0" smtClean="0"/>
          </a:p>
          <a:p>
            <a:pPr algn="ctr"/>
            <a:r>
              <a:rPr lang="pl-PL" sz="2000" dirty="0" smtClean="0"/>
              <a:t>Wielokulturowość </a:t>
            </a:r>
            <a:r>
              <a:rPr lang="pl-PL" sz="2000" dirty="0"/>
              <a:t>tego miejsca zachęciła mnie do wprowadzania poznanych metod pracy </a:t>
            </a:r>
            <a:endParaRPr lang="pl-PL" sz="2000" dirty="0" smtClean="0"/>
          </a:p>
          <a:p>
            <a:pPr algn="ctr"/>
            <a:r>
              <a:rPr lang="pl-PL" sz="2000" dirty="0" smtClean="0"/>
              <a:t>i </a:t>
            </a:r>
            <a:r>
              <a:rPr lang="pl-PL" sz="2000" dirty="0"/>
              <a:t>elastycznego podejścia do nauczania. Największą zaletą takich wyjazdów jest rozwijanie lingwistycznych umiejętności uczestników. </a:t>
            </a:r>
            <a:endParaRPr lang="pl-PL" sz="2000" dirty="0" smtClean="0"/>
          </a:p>
          <a:p>
            <a:pPr algn="ctr"/>
            <a:r>
              <a:rPr lang="pl-PL" sz="2000" dirty="0" smtClean="0"/>
              <a:t>Polecam </a:t>
            </a:r>
            <a:r>
              <a:rPr lang="pl-PL" sz="2000" dirty="0"/>
              <a:t>wszystkim "</a:t>
            </a:r>
            <a:r>
              <a:rPr lang="pl-PL" sz="2000" dirty="0" err="1"/>
              <a:t>job</a:t>
            </a:r>
            <a:r>
              <a:rPr lang="pl-PL" sz="2000" dirty="0"/>
              <a:t> </a:t>
            </a:r>
            <a:r>
              <a:rPr lang="pl-PL" sz="2000" dirty="0" err="1"/>
              <a:t>shadowing</a:t>
            </a:r>
            <a:r>
              <a:rPr lang="pl-PL" sz="2000" dirty="0"/>
              <a:t>" jako bezcenne źródło nowych doświadczeń </a:t>
            </a:r>
            <a:r>
              <a:rPr lang="pl-PL" sz="2000" dirty="0" smtClean="0"/>
              <a:t>życiowych”. </a:t>
            </a:r>
            <a:endParaRPr lang="pl-PL" sz="2000" dirty="0"/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50" t="25851" r="32675" b="22701"/>
          <a:stretch/>
        </p:blipFill>
        <p:spPr>
          <a:xfrm>
            <a:off x="6928271" y="1417638"/>
            <a:ext cx="2006471" cy="289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21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b="1" dirty="0" smtClean="0">
                <a:solidFill>
                  <a:srgbClr val="002060"/>
                </a:solidFill>
                <a:latin typeface="+mn-lt"/>
                <a:ea typeface="Tahoma" pitchFamily="34" charset="0"/>
                <a:cs typeface="Tahoma" pitchFamily="34" charset="0"/>
              </a:rPr>
              <a:t>Korzyści z udziału w programie</a:t>
            </a:r>
            <a:endParaRPr lang="pl-PL" b="1" dirty="0">
              <a:solidFill>
                <a:srgbClr val="002060"/>
              </a:solidFill>
              <a:latin typeface="+mn-lt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Symbol zastępczy tekstu 4"/>
          <p:cNvSpPr txBox="1">
            <a:spLocks/>
          </p:cNvSpPr>
          <p:nvPr/>
        </p:nvSpPr>
        <p:spPr>
          <a:xfrm>
            <a:off x="539552" y="908721"/>
            <a:ext cx="4896544" cy="164655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pl-PL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pl-PL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Grażyna</a:t>
            </a:r>
          </a:p>
          <a:p>
            <a:pPr marL="0" indent="0">
              <a:buNone/>
            </a:pPr>
            <a:r>
              <a:rPr lang="pl-PL" b="1" dirty="0">
                <a:solidFill>
                  <a:srgbClr val="002060"/>
                </a:solidFill>
              </a:rPr>
              <a:t>nauczyciel wychowania muzycznego, sztuki, doradztwa zawodowego</a:t>
            </a:r>
          </a:p>
        </p:txBody>
      </p:sp>
      <p:grpSp>
        <p:nvGrpSpPr>
          <p:cNvPr id="7" name="Grupa 6"/>
          <p:cNvGrpSpPr/>
          <p:nvPr/>
        </p:nvGrpSpPr>
        <p:grpSpPr>
          <a:xfrm rot="10800000">
            <a:off x="457200" y="2555279"/>
            <a:ext cx="6347048" cy="3898057"/>
            <a:chOff x="2555776" y="1412776"/>
            <a:chExt cx="5040560" cy="1152128"/>
          </a:xfrm>
        </p:grpSpPr>
        <p:sp>
          <p:nvSpPr>
            <p:cNvPr id="8" name="Objaśnienie prostokątne zaokrąglone 7"/>
            <p:cNvSpPr/>
            <p:nvPr/>
          </p:nvSpPr>
          <p:spPr>
            <a:xfrm>
              <a:off x="2555776" y="1412776"/>
              <a:ext cx="5040560" cy="1152128"/>
            </a:xfrm>
            <a:prstGeom prst="wedgeRoundRectCallout">
              <a:avLst>
                <a:gd name="adj1" fmla="val -43363"/>
                <a:gd name="adj2" fmla="val 85311"/>
                <a:gd name="adj3" fmla="val 1666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2627784" y="1463444"/>
              <a:ext cx="4968552" cy="2708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l-PL" sz="1600" i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10" name="Prostokąt 9"/>
          <p:cNvSpPr/>
          <p:nvPr/>
        </p:nvSpPr>
        <p:spPr>
          <a:xfrm>
            <a:off x="899592" y="2348880"/>
            <a:ext cx="561662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2000" dirty="0" smtClean="0"/>
          </a:p>
          <a:p>
            <a:pPr algn="ctr"/>
            <a:r>
              <a:rPr lang="pl-PL" dirty="0" smtClean="0"/>
              <a:t>„Dzięki </a:t>
            </a:r>
            <a:r>
              <a:rPr lang="pl-PL" dirty="0"/>
              <a:t>uczestnictwu w projekcie miałam okazję zainspirować się nowymi  pomysłami z dziedziny  technik malarskich i rzeźbiarskich, poznałam nowe metody pracy z dzieckiem. </a:t>
            </a:r>
            <a:endParaRPr lang="pl-PL" dirty="0" smtClean="0"/>
          </a:p>
          <a:p>
            <a:pPr algn="ctr"/>
            <a:r>
              <a:rPr lang="pl-PL" dirty="0" smtClean="0"/>
              <a:t>Dzięki </a:t>
            </a:r>
            <a:r>
              <a:rPr lang="pl-PL" dirty="0"/>
              <a:t>blokowemu podejściu do tematu uczniowie poznali historię powstania obrazu oraz jego tematyki. </a:t>
            </a:r>
            <a:endParaRPr lang="pl-PL" dirty="0" smtClean="0"/>
          </a:p>
          <a:p>
            <a:pPr algn="ctr"/>
            <a:r>
              <a:rPr lang="pl-PL" dirty="0" smtClean="0"/>
              <a:t>Działanie </a:t>
            </a:r>
            <a:r>
              <a:rPr lang="pl-PL" dirty="0"/>
              <a:t>na różne zmysły ucznia zmusza go do ciągłej uwagi na lekcji i osiąganie lepszych wyników. Bardzo się cieszę, że mogłam poznać zabytki Lizbony. Zabudowa miasta zwraca uwagę charakterystyczną dla tego regionu architekturą. </a:t>
            </a:r>
            <a:endParaRPr lang="pl-PL" dirty="0" smtClean="0"/>
          </a:p>
          <a:p>
            <a:pPr algn="ctr"/>
            <a:r>
              <a:rPr lang="pl-PL" dirty="0" smtClean="0"/>
              <a:t>Polecam </a:t>
            </a:r>
            <a:r>
              <a:rPr lang="pl-PL" dirty="0"/>
              <a:t>innym nauczycielom wzięcie udziału w podobnych </a:t>
            </a:r>
            <a:r>
              <a:rPr lang="pl-PL" dirty="0" smtClean="0"/>
              <a:t>projektach”.</a:t>
            </a:r>
            <a:endParaRPr lang="pl-PL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00" r="29000" b="51050"/>
          <a:stretch/>
        </p:blipFill>
        <p:spPr>
          <a:xfrm>
            <a:off x="6958608" y="1502544"/>
            <a:ext cx="2060426" cy="3001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91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b="1" dirty="0" smtClean="0">
                <a:solidFill>
                  <a:srgbClr val="002060"/>
                </a:solidFill>
                <a:latin typeface="+mn-lt"/>
                <a:ea typeface="Tahoma" pitchFamily="34" charset="0"/>
                <a:cs typeface="Tahoma" pitchFamily="34" charset="0"/>
              </a:rPr>
              <a:t>Korzyści z udziału w programie</a:t>
            </a:r>
            <a:endParaRPr lang="pl-PL" b="1" dirty="0">
              <a:solidFill>
                <a:srgbClr val="002060"/>
              </a:solidFill>
              <a:latin typeface="+mn-lt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Symbol zastępczy tekstu 4"/>
          <p:cNvSpPr txBox="1">
            <a:spLocks/>
          </p:cNvSpPr>
          <p:nvPr/>
        </p:nvSpPr>
        <p:spPr>
          <a:xfrm>
            <a:off x="539552" y="908721"/>
            <a:ext cx="4824536" cy="144015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pl-PL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pl-PL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Marlena</a:t>
            </a:r>
          </a:p>
          <a:p>
            <a:pPr marL="0" indent="0">
              <a:buFont typeface="Arial" pitchFamily="34" charset="0"/>
              <a:buNone/>
            </a:pPr>
            <a:r>
              <a:rPr lang="pl-PL" b="1" dirty="0" smtClean="0">
                <a:solidFill>
                  <a:srgbClr val="002060"/>
                </a:solidFill>
              </a:rPr>
              <a:t>nauczyciel </a:t>
            </a:r>
            <a:r>
              <a:rPr lang="pl-PL" b="1" dirty="0">
                <a:solidFill>
                  <a:srgbClr val="002060"/>
                </a:solidFill>
              </a:rPr>
              <a:t>języka niemieckiego, </a:t>
            </a:r>
            <a:r>
              <a:rPr lang="pl-PL" b="1" dirty="0" err="1">
                <a:solidFill>
                  <a:srgbClr val="002060"/>
                </a:solidFill>
              </a:rPr>
              <a:t>tyflopedagog</a:t>
            </a:r>
            <a:endParaRPr lang="pl-PL" b="1" dirty="0">
              <a:solidFill>
                <a:srgbClr val="002060"/>
              </a:solidFill>
            </a:endParaRPr>
          </a:p>
        </p:txBody>
      </p:sp>
      <p:grpSp>
        <p:nvGrpSpPr>
          <p:cNvPr id="7" name="Grupa 6"/>
          <p:cNvGrpSpPr/>
          <p:nvPr/>
        </p:nvGrpSpPr>
        <p:grpSpPr>
          <a:xfrm rot="10800000">
            <a:off x="457200" y="2708920"/>
            <a:ext cx="6347048" cy="3744416"/>
            <a:chOff x="2555776" y="1412776"/>
            <a:chExt cx="5040560" cy="1152128"/>
          </a:xfrm>
        </p:grpSpPr>
        <p:sp>
          <p:nvSpPr>
            <p:cNvPr id="8" name="Objaśnienie prostokątne zaokrąglone 7"/>
            <p:cNvSpPr/>
            <p:nvPr/>
          </p:nvSpPr>
          <p:spPr>
            <a:xfrm>
              <a:off x="2555776" y="1412776"/>
              <a:ext cx="5040560" cy="1152128"/>
            </a:xfrm>
            <a:prstGeom prst="wedgeRoundRectCallout">
              <a:avLst>
                <a:gd name="adj1" fmla="val -43363"/>
                <a:gd name="adj2" fmla="val 85311"/>
                <a:gd name="adj3" fmla="val 1666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2627784" y="1463444"/>
              <a:ext cx="4968552" cy="2708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l-PL" sz="1600" i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10" name="Prostokąt 9"/>
          <p:cNvSpPr/>
          <p:nvPr/>
        </p:nvSpPr>
        <p:spPr>
          <a:xfrm>
            <a:off x="899592" y="2348880"/>
            <a:ext cx="561662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2000" dirty="0" smtClean="0"/>
          </a:p>
          <a:p>
            <a:pPr algn="ctr"/>
            <a:r>
              <a:rPr lang="pl-PL" dirty="0" smtClean="0"/>
              <a:t>"</a:t>
            </a:r>
            <a:r>
              <a:rPr lang="pl-PL" dirty="0"/>
              <a:t>Wyjazd do Portugalii dał mi możliwość doskonalenia znajomości języka angielskiego, poznania innowacyjnych metod nauczania oraz nowoczesnych form pracy. </a:t>
            </a:r>
            <a:endParaRPr lang="pl-PL" dirty="0" smtClean="0"/>
          </a:p>
          <a:p>
            <a:pPr algn="ctr"/>
            <a:r>
              <a:rPr lang="pl-PL" dirty="0" smtClean="0"/>
              <a:t>Zajęcia </a:t>
            </a:r>
            <a:r>
              <a:rPr lang="pl-PL" dirty="0"/>
              <a:t>w szkole partnerskiej były prowadzone ciekawie i inspirująco. </a:t>
            </a:r>
            <a:endParaRPr lang="pl-PL" dirty="0" smtClean="0"/>
          </a:p>
          <a:p>
            <a:pPr algn="ctr"/>
            <a:r>
              <a:rPr lang="pl-PL" dirty="0" smtClean="0"/>
              <a:t>Wiele </a:t>
            </a:r>
            <a:r>
              <a:rPr lang="pl-PL" dirty="0"/>
              <a:t>pomysłów będę teraz mogła wykorzystywać na swoich </a:t>
            </a:r>
            <a:r>
              <a:rPr lang="pl-PL" dirty="0" smtClean="0"/>
              <a:t>zajęciach, </a:t>
            </a:r>
            <a:r>
              <a:rPr lang="pl-PL" dirty="0"/>
              <a:t>a zebrane doświadczenia </a:t>
            </a:r>
            <a:endParaRPr lang="pl-PL" dirty="0" smtClean="0"/>
          </a:p>
          <a:p>
            <a:pPr algn="ctr"/>
            <a:r>
              <a:rPr lang="pl-PL" dirty="0" smtClean="0"/>
              <a:t>z </a:t>
            </a:r>
            <a:r>
              <a:rPr lang="pl-PL" dirty="0"/>
              <a:t>pobytu </a:t>
            </a:r>
            <a:r>
              <a:rPr lang="pl-PL" dirty="0" smtClean="0"/>
              <a:t>staram </a:t>
            </a:r>
            <a:r>
              <a:rPr lang="pl-PL" dirty="0"/>
              <a:t>się przekazywać </a:t>
            </a:r>
            <a:r>
              <a:rPr lang="pl-PL" dirty="0" smtClean="0"/>
              <a:t>swoim </a:t>
            </a:r>
            <a:r>
              <a:rPr lang="pl-PL" dirty="0"/>
              <a:t>uczniom  na lekcjach  języka niemieckiego. </a:t>
            </a:r>
            <a:endParaRPr lang="pl-PL" dirty="0" smtClean="0"/>
          </a:p>
          <a:p>
            <a:pPr algn="ctr"/>
            <a:r>
              <a:rPr lang="pl-PL" dirty="0" smtClean="0"/>
              <a:t>Lizbona </a:t>
            </a:r>
            <a:r>
              <a:rPr lang="pl-PL" dirty="0"/>
              <a:t>to również idealne miejsce do poznania wspaniałej kultury, sztuki, architektury czy historii. Mobilność zagraniczna to bardzo atrakcyjna forma doskonalenia </a:t>
            </a:r>
            <a:r>
              <a:rPr lang="pl-PL" dirty="0" smtClean="0"/>
              <a:t>zawodowego”.</a:t>
            </a:r>
            <a:endParaRPr lang="pl-PL" dirty="0"/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31100" r="69687" b="18501"/>
          <a:stretch/>
        </p:blipFill>
        <p:spPr>
          <a:xfrm>
            <a:off x="6985421" y="1628800"/>
            <a:ext cx="1886546" cy="3066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4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b="1" dirty="0" smtClean="0">
                <a:solidFill>
                  <a:srgbClr val="002060"/>
                </a:solidFill>
                <a:latin typeface="+mn-lt"/>
                <a:ea typeface="Tahoma" pitchFamily="34" charset="0"/>
                <a:cs typeface="Tahoma" pitchFamily="34" charset="0"/>
              </a:rPr>
              <a:t>Korzyści z udziału w programie</a:t>
            </a:r>
            <a:endParaRPr lang="pl-PL" b="1" dirty="0">
              <a:solidFill>
                <a:srgbClr val="002060"/>
              </a:solidFill>
              <a:latin typeface="+mn-lt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Symbol zastępczy tekstu 4"/>
          <p:cNvSpPr txBox="1">
            <a:spLocks/>
          </p:cNvSpPr>
          <p:nvPr/>
        </p:nvSpPr>
        <p:spPr>
          <a:xfrm>
            <a:off x="539552" y="908721"/>
            <a:ext cx="4608512" cy="144015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pl-PL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pl-PL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Adriana</a:t>
            </a:r>
          </a:p>
          <a:p>
            <a:pPr marL="0" indent="0">
              <a:buNone/>
            </a:pPr>
            <a:r>
              <a:rPr lang="pl-PL" b="1" dirty="0">
                <a:solidFill>
                  <a:srgbClr val="002060"/>
                </a:solidFill>
              </a:rPr>
              <a:t>nauczyciel języka polskiego, </a:t>
            </a:r>
            <a:r>
              <a:rPr lang="pl-PL" b="1" dirty="0" err="1">
                <a:solidFill>
                  <a:srgbClr val="002060"/>
                </a:solidFill>
              </a:rPr>
              <a:t>oligofrenopedagog</a:t>
            </a:r>
            <a:endParaRPr lang="pl-PL" b="1" dirty="0">
              <a:solidFill>
                <a:srgbClr val="002060"/>
              </a:solidFill>
            </a:endParaRPr>
          </a:p>
        </p:txBody>
      </p:sp>
      <p:grpSp>
        <p:nvGrpSpPr>
          <p:cNvPr id="7" name="Grupa 6"/>
          <p:cNvGrpSpPr/>
          <p:nvPr/>
        </p:nvGrpSpPr>
        <p:grpSpPr>
          <a:xfrm rot="10800000">
            <a:off x="457200" y="2708920"/>
            <a:ext cx="6347048" cy="3744416"/>
            <a:chOff x="2555776" y="1412776"/>
            <a:chExt cx="5040560" cy="1152128"/>
          </a:xfrm>
        </p:grpSpPr>
        <p:sp>
          <p:nvSpPr>
            <p:cNvPr id="8" name="Objaśnienie prostokątne zaokrąglone 7"/>
            <p:cNvSpPr/>
            <p:nvPr/>
          </p:nvSpPr>
          <p:spPr>
            <a:xfrm>
              <a:off x="2555776" y="1412776"/>
              <a:ext cx="5040560" cy="1152128"/>
            </a:xfrm>
            <a:prstGeom prst="wedgeRoundRectCallout">
              <a:avLst>
                <a:gd name="adj1" fmla="val -43363"/>
                <a:gd name="adj2" fmla="val 85311"/>
                <a:gd name="adj3" fmla="val 1666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2627784" y="1463444"/>
              <a:ext cx="4968552" cy="2708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l-PL" sz="1600" i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10" name="Prostokąt 9"/>
          <p:cNvSpPr/>
          <p:nvPr/>
        </p:nvSpPr>
        <p:spPr>
          <a:xfrm>
            <a:off x="899592" y="2348880"/>
            <a:ext cx="56166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2000" dirty="0" smtClean="0"/>
          </a:p>
          <a:p>
            <a:pPr algn="ctr"/>
            <a:endParaRPr lang="pl-PL" sz="2000" dirty="0" smtClean="0"/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0" t="20601" r="55601" b="36350"/>
          <a:stretch/>
        </p:blipFill>
        <p:spPr>
          <a:xfrm>
            <a:off x="6886600" y="1680245"/>
            <a:ext cx="2005880" cy="3045966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899592" y="2852936"/>
            <a:ext cx="5616624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l-PL" sz="1900" dirty="0">
                <a:ea typeface="Calibri" panose="020F0502020204030204" pitchFamily="34" charset="0"/>
                <a:cs typeface="Times New Roman" panose="02020603050405020304" pitchFamily="18" charset="0"/>
              </a:rPr>
              <a:t>"Wyjazd do Portugalii okazał się dla mnie bardzo cennym doświadczeniem nie tylko zawodowym, ale też życiowym. Mogłam wzbogacić umiejętność posługiwania się językiem angielskim. </a:t>
            </a:r>
            <a:endParaRPr lang="pl-PL" sz="19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l-PL" sz="19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Ponadto </a:t>
            </a:r>
            <a:r>
              <a:rPr lang="pl-PL" sz="1900" dirty="0">
                <a:ea typeface="Calibri" panose="020F0502020204030204" pitchFamily="34" charset="0"/>
                <a:cs typeface="Times New Roman" panose="02020603050405020304" pitchFamily="18" charset="0"/>
              </a:rPr>
              <a:t>poznałam też nowe metody pracy na lekcjach, które wykorzystam w swojej pracy. </a:t>
            </a:r>
            <a:endParaRPr lang="pl-PL" sz="19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l-PL" sz="19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Nieoceniona </a:t>
            </a:r>
            <a:r>
              <a:rPr lang="pl-PL" sz="1900" dirty="0">
                <a:ea typeface="Calibri" panose="020F0502020204030204" pitchFamily="34" charset="0"/>
                <a:cs typeface="Times New Roman" panose="02020603050405020304" pitchFamily="18" charset="0"/>
              </a:rPr>
              <a:t>była dla mnie obserwacja zajęć teatralnych i zaplecza, z którego młodzi artyści mogą korzystać. </a:t>
            </a:r>
            <a:endParaRPr lang="pl-PL" sz="19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l-PL" sz="19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Będzie </a:t>
            </a:r>
            <a:r>
              <a:rPr lang="pl-PL" sz="1900" dirty="0">
                <a:ea typeface="Calibri" panose="020F0502020204030204" pitchFamily="34" charset="0"/>
                <a:cs typeface="Times New Roman" panose="02020603050405020304" pitchFamily="18" charset="0"/>
              </a:rPr>
              <a:t>to inspiracja dla mnie w dalszej pracy zawodowej”.</a:t>
            </a:r>
            <a:endParaRPr lang="pl-PL" sz="1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38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b="1" dirty="0" smtClean="0">
                <a:solidFill>
                  <a:srgbClr val="002060"/>
                </a:solidFill>
                <a:latin typeface="+mn-lt"/>
                <a:ea typeface="Tahoma" pitchFamily="34" charset="0"/>
                <a:cs typeface="Tahoma" pitchFamily="34" charset="0"/>
              </a:rPr>
              <a:t>Korzyści z udziału w programie</a:t>
            </a:r>
            <a:endParaRPr lang="pl-PL" b="1" dirty="0">
              <a:solidFill>
                <a:srgbClr val="002060"/>
              </a:solidFill>
              <a:latin typeface="+mn-lt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Symbol zastępczy tekstu 4"/>
          <p:cNvSpPr txBox="1">
            <a:spLocks/>
          </p:cNvSpPr>
          <p:nvPr/>
        </p:nvSpPr>
        <p:spPr>
          <a:xfrm>
            <a:off x="539552" y="1268759"/>
            <a:ext cx="4608512" cy="1080121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pl-PL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pl-PL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Ewa</a:t>
            </a:r>
          </a:p>
          <a:p>
            <a:pPr marL="0" indent="0">
              <a:buNone/>
            </a:pPr>
            <a:r>
              <a:rPr lang="pl-PL" b="1" dirty="0" smtClean="0">
                <a:solidFill>
                  <a:srgbClr val="002060"/>
                </a:solidFill>
              </a:rPr>
              <a:t>nauczyciel  matematyki</a:t>
            </a:r>
            <a:endParaRPr lang="pl-PL" b="1" dirty="0">
              <a:solidFill>
                <a:srgbClr val="002060"/>
              </a:solidFill>
            </a:endParaRPr>
          </a:p>
        </p:txBody>
      </p:sp>
      <p:grpSp>
        <p:nvGrpSpPr>
          <p:cNvPr id="7" name="Grupa 6"/>
          <p:cNvGrpSpPr/>
          <p:nvPr/>
        </p:nvGrpSpPr>
        <p:grpSpPr>
          <a:xfrm rot="10800000">
            <a:off x="457200" y="2708920"/>
            <a:ext cx="6347048" cy="3744416"/>
            <a:chOff x="2555776" y="1412776"/>
            <a:chExt cx="5040560" cy="1152128"/>
          </a:xfrm>
        </p:grpSpPr>
        <p:sp>
          <p:nvSpPr>
            <p:cNvPr id="8" name="Objaśnienie prostokątne zaokrąglone 7"/>
            <p:cNvSpPr/>
            <p:nvPr/>
          </p:nvSpPr>
          <p:spPr>
            <a:xfrm>
              <a:off x="2555776" y="1412776"/>
              <a:ext cx="5040560" cy="1152128"/>
            </a:xfrm>
            <a:prstGeom prst="wedgeRoundRectCallout">
              <a:avLst>
                <a:gd name="adj1" fmla="val -43363"/>
                <a:gd name="adj2" fmla="val 85311"/>
                <a:gd name="adj3" fmla="val 1666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2627784" y="1463444"/>
              <a:ext cx="4968552" cy="2708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l-PL" sz="1600" i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10" name="Prostokąt 9"/>
          <p:cNvSpPr/>
          <p:nvPr/>
        </p:nvSpPr>
        <p:spPr>
          <a:xfrm>
            <a:off x="899592" y="2348880"/>
            <a:ext cx="56166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l-PL" sz="2000" dirty="0" smtClean="0"/>
          </a:p>
          <a:p>
            <a:pPr algn="ctr"/>
            <a:endParaRPr lang="pl-PL" sz="2000" dirty="0" smtClean="0"/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49" t="34250" r="2752" b="15350"/>
          <a:stretch/>
        </p:blipFill>
        <p:spPr>
          <a:xfrm>
            <a:off x="6878386" y="1732000"/>
            <a:ext cx="2139445" cy="3209168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755576" y="2924944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000" dirty="0" smtClean="0"/>
              <a:t>„Podczas </a:t>
            </a:r>
            <a:r>
              <a:rPr lang="pl-PL" sz="2000" dirty="0"/>
              <a:t>pobytu w Lizbonie miałam okazję sprawdzenia swoich umiejętności językowych oraz nabrania odwagi </a:t>
            </a:r>
            <a:endParaRPr lang="pl-PL" sz="2000" dirty="0" smtClean="0"/>
          </a:p>
          <a:p>
            <a:pPr algn="ctr"/>
            <a:r>
              <a:rPr lang="pl-PL" sz="2000" dirty="0" smtClean="0"/>
              <a:t>w </a:t>
            </a:r>
            <a:r>
              <a:rPr lang="pl-PL" sz="2000" dirty="0"/>
              <a:t>posługiwaniu się </a:t>
            </a:r>
            <a:r>
              <a:rPr lang="pl-PL" sz="2000" dirty="0" smtClean="0"/>
              <a:t>językiem obcym</a:t>
            </a:r>
            <a:r>
              <a:rPr lang="pl-PL" sz="2000" dirty="0"/>
              <a:t>. </a:t>
            </a:r>
            <a:endParaRPr lang="pl-PL" sz="2000" dirty="0" smtClean="0"/>
          </a:p>
          <a:p>
            <a:pPr algn="ctr"/>
            <a:r>
              <a:rPr lang="pl-PL" sz="2000" dirty="0" smtClean="0"/>
              <a:t>Dzięki </a:t>
            </a:r>
            <a:r>
              <a:rPr lang="pl-PL" sz="2000" dirty="0" err="1"/>
              <a:t>job</a:t>
            </a:r>
            <a:r>
              <a:rPr lang="pl-PL" sz="2000" dirty="0"/>
              <a:t> </a:t>
            </a:r>
            <a:r>
              <a:rPr lang="pl-PL" sz="2000" dirty="0" err="1"/>
              <a:t>shadowing</a:t>
            </a:r>
            <a:r>
              <a:rPr lang="pl-PL" sz="2000" dirty="0"/>
              <a:t> poznałam ciekawe zastosowania technologii informacyjnych, które pozwolą mi uatrakcyjnić zajęcia i zaktywizować uczniów. </a:t>
            </a:r>
            <a:endParaRPr lang="pl-PL" sz="2000" dirty="0" smtClean="0"/>
          </a:p>
          <a:p>
            <a:pPr algn="ctr"/>
            <a:r>
              <a:rPr lang="pl-PL" sz="2000" dirty="0" smtClean="0"/>
              <a:t>Na </a:t>
            </a:r>
            <a:r>
              <a:rPr lang="pl-PL" sz="2000" dirty="0"/>
              <a:t>długo pozostaną mi również w pamięci urokliwe zakątki i zabytki </a:t>
            </a:r>
            <a:r>
              <a:rPr lang="pl-PL" sz="2000" dirty="0" smtClean="0"/>
              <a:t>Lizbony”.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395449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b="1" dirty="0" smtClean="0">
                <a:solidFill>
                  <a:srgbClr val="002060"/>
                </a:solidFill>
                <a:latin typeface="+mn-lt"/>
                <a:ea typeface="Tahoma" pitchFamily="34" charset="0"/>
                <a:cs typeface="Tahoma" pitchFamily="34" charset="0"/>
              </a:rPr>
              <a:t>Korzyści z udziału w programie</a:t>
            </a:r>
            <a:endParaRPr lang="pl-PL" b="1" dirty="0">
              <a:solidFill>
                <a:srgbClr val="002060"/>
              </a:solidFill>
              <a:latin typeface="+mn-lt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Symbol zastępczy tekstu 4"/>
          <p:cNvSpPr txBox="1">
            <a:spLocks/>
          </p:cNvSpPr>
          <p:nvPr/>
        </p:nvSpPr>
        <p:spPr>
          <a:xfrm>
            <a:off x="539552" y="908720"/>
            <a:ext cx="4608512" cy="144015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pl-PL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Font typeface="Arial" pitchFamily="34" charset="0"/>
              <a:buNone/>
            </a:pPr>
            <a:r>
              <a:rPr lang="pl-PL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Beata</a:t>
            </a:r>
          </a:p>
          <a:p>
            <a:pPr marL="0" indent="0">
              <a:buNone/>
            </a:pPr>
            <a:r>
              <a:rPr lang="pl-PL" b="1" dirty="0">
                <a:solidFill>
                  <a:srgbClr val="002060"/>
                </a:solidFill>
              </a:rPr>
              <a:t>nauczyciel języka polskiego, bibliotekarz</a:t>
            </a:r>
          </a:p>
        </p:txBody>
      </p:sp>
      <p:grpSp>
        <p:nvGrpSpPr>
          <p:cNvPr id="7" name="Grupa 6"/>
          <p:cNvGrpSpPr/>
          <p:nvPr/>
        </p:nvGrpSpPr>
        <p:grpSpPr>
          <a:xfrm rot="10800000">
            <a:off x="457200" y="2348879"/>
            <a:ext cx="6347048" cy="4104457"/>
            <a:chOff x="2555776" y="1412776"/>
            <a:chExt cx="5040560" cy="1152128"/>
          </a:xfrm>
        </p:grpSpPr>
        <p:sp>
          <p:nvSpPr>
            <p:cNvPr id="8" name="Objaśnienie prostokątne zaokrąglone 7"/>
            <p:cNvSpPr/>
            <p:nvPr/>
          </p:nvSpPr>
          <p:spPr>
            <a:xfrm>
              <a:off x="2555776" y="1412776"/>
              <a:ext cx="5040560" cy="1152128"/>
            </a:xfrm>
            <a:prstGeom prst="wedgeRoundRectCallout">
              <a:avLst>
                <a:gd name="adj1" fmla="val -43363"/>
                <a:gd name="adj2" fmla="val 85311"/>
                <a:gd name="adj3" fmla="val 16667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9" name="pole tekstowe 8"/>
            <p:cNvSpPr txBox="1"/>
            <p:nvPr/>
          </p:nvSpPr>
          <p:spPr>
            <a:xfrm>
              <a:off x="2627784" y="1463444"/>
              <a:ext cx="4968552" cy="2708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l-PL" sz="1600" i="1" dirty="0"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00" t="19550" r="8000" b="34693"/>
          <a:stretch/>
        </p:blipFill>
        <p:spPr>
          <a:xfrm>
            <a:off x="6940848" y="1683776"/>
            <a:ext cx="2079433" cy="2969359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539552" y="2606997"/>
            <a:ext cx="60486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l-PL" sz="1600" dirty="0">
                <a:ea typeface="Calibri" panose="020F0502020204030204" pitchFamily="34" charset="0"/>
                <a:cs typeface="Times New Roman" panose="02020603050405020304" pitchFamily="18" charset="0"/>
              </a:rPr>
              <a:t>„Wyjazd do Portugalii był dla mnie okazją do zapoznania się z systemem szkolnictwa w tym kraju. Dał mi możliwość poznania, w celu późniejszego wykorzystania we własnej pracy, nowoczesnych </a:t>
            </a:r>
            <a:endParaRPr lang="pl-PL" sz="16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l-PL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pl-PL" sz="1600" dirty="0">
                <a:ea typeface="Calibri" panose="020F0502020204030204" pitchFamily="34" charset="0"/>
                <a:cs typeface="Times New Roman" panose="02020603050405020304" pitchFamily="18" charset="0"/>
              </a:rPr>
              <a:t>innowacyjnych metod nauczania. </a:t>
            </a:r>
            <a:endParaRPr lang="pl-PL" sz="16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l-PL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Taka </a:t>
            </a:r>
            <a:r>
              <a:rPr lang="pl-PL" sz="1600" dirty="0">
                <a:ea typeface="Calibri" panose="020F0502020204030204" pitchFamily="34" charset="0"/>
                <a:cs typeface="Times New Roman" panose="02020603050405020304" pitchFamily="18" charset="0"/>
              </a:rPr>
              <a:t>wymiana doświadczeń i rozwijanie własnych umiejętności pedagogicznych pokazały mi, że można inaczej, ciekawiej i mądrzej pracować z uczniami na lekcji, wyjść poza narzucone sobie schematy, przełamać stereotypy pracy. </a:t>
            </a:r>
            <a:endParaRPr lang="pl-PL" sz="1600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l-PL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Jako </a:t>
            </a:r>
            <a:r>
              <a:rPr lang="pl-PL" sz="1600" dirty="0">
                <a:ea typeface="Calibri" panose="020F0502020204030204" pitchFamily="34" charset="0"/>
                <a:cs typeface="Times New Roman" panose="02020603050405020304" pitchFamily="18" charset="0"/>
              </a:rPr>
              <a:t>bibliotekarz skonfrontowałam sposób organizacji pracy biblioteki oraz podpatrywałam sposoby zachęcania nowych czytelników do korzystania z zasobów bibliotek szkolnych.</a:t>
            </a:r>
          </a:p>
          <a:p>
            <a:pPr algn="ctr">
              <a:spcAft>
                <a:spcPts val="0"/>
              </a:spcAft>
            </a:pPr>
            <a:r>
              <a:rPr lang="pl-PL" sz="1600" dirty="0">
                <a:ea typeface="Calibri" panose="020F0502020204030204" pitchFamily="34" charset="0"/>
                <a:cs typeface="Times New Roman" panose="02020603050405020304" pitchFamily="18" charset="0"/>
              </a:rPr>
              <a:t>Pobyt w Portugalii był dla mnie również okazją do odwiedzenia nieznanych i ciekawych miejsc, zobaczenia codziennego życia mieszkańców oraz zweryfikowania swoich umiejętności </a:t>
            </a:r>
            <a:r>
              <a:rPr lang="pl-PL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językowych”.</a:t>
            </a:r>
            <a:endParaRPr lang="pl-PL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42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Koordynatorzy projektu: </a:t>
            </a:r>
            <a:br>
              <a:rPr lang="pl-PL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pl-PL" sz="36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Joanna Brodowy i Bożena Włodarczyk</a:t>
            </a:r>
            <a:endParaRPr lang="pl-PL" sz="3600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51"/>
          <a:stretch/>
        </p:blipFill>
        <p:spPr>
          <a:xfrm>
            <a:off x="2051720" y="1700808"/>
            <a:ext cx="5328592" cy="4702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7266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5229200"/>
            <a:ext cx="8229600" cy="1143000"/>
          </a:xfrm>
        </p:spPr>
        <p:txBody>
          <a:bodyPr/>
          <a:lstStyle/>
          <a:p>
            <a:r>
              <a:rPr lang="pl-PL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Dziękujemy za uwagę !</a:t>
            </a:r>
            <a:endParaRPr lang="pl-PL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Obraz 5" descr="IMG_86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476672"/>
            <a:ext cx="7128792" cy="47525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908</TotalTime>
  <Words>996</Words>
  <Application>Microsoft Office PowerPoint</Application>
  <PresentationFormat>Pokaz na ekranie (4:3)</PresentationFormat>
  <Paragraphs>166</Paragraphs>
  <Slides>43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43</vt:i4>
      </vt:variant>
    </vt:vector>
  </HeadingPairs>
  <TitlesOfParts>
    <vt:vector size="49" baseType="lpstr">
      <vt:lpstr>Arial</vt:lpstr>
      <vt:lpstr>Calibri</vt:lpstr>
      <vt:lpstr>Tahoma</vt:lpstr>
      <vt:lpstr>Times New Roman</vt:lpstr>
      <vt:lpstr>Wingdings</vt:lpstr>
      <vt:lpstr>Motyw pakietu Office</vt:lpstr>
      <vt:lpstr>Prezentacja programu PowerPoint</vt:lpstr>
      <vt:lpstr>Program mobilności kadry edukacji szkolnej</vt:lpstr>
      <vt:lpstr>Cel projektu</vt:lpstr>
      <vt:lpstr>Szczegółowe cele projektu</vt:lpstr>
      <vt:lpstr>Zasady rekrutacji</vt:lpstr>
      <vt:lpstr>Obowiązki uczestników</vt:lpstr>
      <vt:lpstr>Przygotowania przed mobilnością</vt:lpstr>
      <vt:lpstr>Przygotowanie kulturowe  lektor: Gabriel Lopes de Oliveira</vt:lpstr>
      <vt:lpstr>Program mobilności</vt:lpstr>
      <vt:lpstr> Szkoła partnerska Agrupamento de Escolas  Eça de Queirós </vt:lpstr>
      <vt:lpstr> Agrupamento de Escolas Eça de Queirós Vasco da Gama </vt:lpstr>
      <vt:lpstr>Uczestnicy szkolenia job shadowing</vt:lpstr>
      <vt:lpstr> Zwiedzanie szkoły </vt:lpstr>
      <vt:lpstr>Wyposażenie szkoły</vt:lpstr>
      <vt:lpstr>Prezentacja programu PowerPoint</vt:lpstr>
      <vt:lpstr>Ciekawe pomoce dydaktyczne  i wystawy</vt:lpstr>
      <vt:lpstr>Prezentacja programu PowerPoint</vt:lpstr>
      <vt:lpstr>Zajęcia teatralne  </vt:lpstr>
      <vt:lpstr>Pracownie artystyczne</vt:lpstr>
      <vt:lpstr>Zajęcia przyrodnicze</vt:lpstr>
      <vt:lpstr>Przykładowe lekcje</vt:lpstr>
      <vt:lpstr>Prezentacja programu PowerPoint</vt:lpstr>
      <vt:lpstr>Przykładowe lekcje</vt:lpstr>
      <vt:lpstr>Szkoła Vasco da Gama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Kuchnia portugalska</vt:lpstr>
      <vt:lpstr>Prezentacja programu PowerPoint</vt:lpstr>
      <vt:lpstr>Korzyści z udziału w programie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Koordynatorzy projektu:  Joanna Brodowy i Bożena Włodarczyk</vt:lpstr>
      <vt:lpstr>Dziękujemy za uwagę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mama</dc:creator>
  <cp:lastModifiedBy>Bożena</cp:lastModifiedBy>
  <cp:revision>248</cp:revision>
  <dcterms:created xsi:type="dcterms:W3CDTF">2016-05-26T15:56:04Z</dcterms:created>
  <dcterms:modified xsi:type="dcterms:W3CDTF">2019-06-04T19:56:15Z</dcterms:modified>
</cp:coreProperties>
</file>