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3"/>
  </p:notesMasterIdLst>
  <p:sldIdLst>
    <p:sldId id="287"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9" r:id="rId24"/>
    <p:sldId id="280" r:id="rId25"/>
    <p:sldId id="277" r:id="rId26"/>
    <p:sldId id="278" r:id="rId27"/>
    <p:sldId id="281" r:id="rId28"/>
    <p:sldId id="282" r:id="rId29"/>
    <p:sldId id="288" r:id="rId30"/>
    <p:sldId id="283" r:id="rId31"/>
    <p:sldId id="285" r:id="rId32"/>
  </p:sldIdLst>
  <p:sldSz cx="9144000" cy="6858000" type="screen4x3"/>
  <p:notesSz cx="6858000" cy="9144000"/>
  <p:embeddedFontLst>
    <p:embeddedFont>
      <p:font typeface="Candara" panose="020E0502030303020204" pitchFamily="34" charset="0"/>
      <p:regular r:id="rId34"/>
      <p:bold r:id="rId35"/>
      <p:italic r:id="rId36"/>
      <p:boldItalic r:id="rId37"/>
    </p:embeddedFont>
    <p:embeddedFont>
      <p:font typeface="Calibri" panose="020F0502020204030204" pitchFamily="3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3" roundtripDataSignature="AMtx7mjiliXyTPFJchJUtTzvWx4KDB+TJ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141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customschemas.google.com/relationships/presentationmetadata" Target="meta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0" name="Google Shape;13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e1349d675d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g1e1349d675d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531f47b96e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2531f47b96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531f47b96e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2531f47b96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531f47b96e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2531f47b96e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531f47b96e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531f47b96e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531f47b96e_0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531f47b96e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531f47b96e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2531f47b96e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535ca0500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535ca0500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535ca05004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2535ca0500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535ca05004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2535ca0500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8" name="Google Shape;138;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535ca05004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2535ca05004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535ca05004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2535ca05004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2535ca05004_0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2535ca05004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535ca05004_0_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2535ca05004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535ca05004_0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535ca05004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535ca05004_0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2535ca05004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535ca05004_0_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2535ca05004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535ca05004_0_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2535ca05004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535ca05004_0_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2535ca05004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47" name="Google Shape;147;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5" name="Google Shape;155;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e1349d675d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g1e1349d675d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e1349d675d_2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g1e1349d675d_2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e1349d675d_2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g1e1349d675d_2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e1349d675d_2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g1e1349d675d_2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e1349d675d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 name="Google Shape;195;g1e1349d675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Slajd tytułowy" type="title">
  <p:cSld name="TITLE">
    <p:spTree>
      <p:nvGrpSpPr>
        <p:cNvPr id="1" name="Shape 18"/>
        <p:cNvGrpSpPr/>
        <p:nvPr/>
      </p:nvGrpSpPr>
      <p:grpSpPr>
        <a:xfrm>
          <a:off x="0" y="0"/>
          <a:ext cx="0" cy="0"/>
          <a:chOff x="0" y="0"/>
          <a:chExt cx="0" cy="0"/>
        </a:xfrm>
      </p:grpSpPr>
      <p:sp>
        <p:nvSpPr>
          <p:cNvPr id="19" name="Google Shape;19;p6"/>
          <p:cNvSpPr/>
          <p:nvPr/>
        </p:nvSpPr>
        <p:spPr>
          <a:xfrm>
            <a:off x="228600" y="228600"/>
            <a:ext cx="8695944" cy="6035040"/>
          </a:xfrm>
          <a:prstGeom prst="roundRect">
            <a:avLst>
              <a:gd name="adj" fmla="val 1272"/>
            </a:avLst>
          </a:prstGeom>
          <a:gradFill>
            <a:gsLst>
              <a:gs pos="0">
                <a:srgbClr val="0293E0"/>
              </a:gs>
              <a:gs pos="100000">
                <a:srgbClr val="81D2FE"/>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ndara"/>
              <a:ea typeface="Candara"/>
              <a:cs typeface="Candara"/>
              <a:sym typeface="Candara"/>
            </a:endParaRPr>
          </a:p>
        </p:txBody>
      </p:sp>
      <p:grpSp>
        <p:nvGrpSpPr>
          <p:cNvPr id="20" name="Google Shape;20;p6"/>
          <p:cNvGrpSpPr/>
          <p:nvPr/>
        </p:nvGrpSpPr>
        <p:grpSpPr>
          <a:xfrm>
            <a:off x="211665" y="5353963"/>
            <a:ext cx="8723376" cy="1331580"/>
            <a:chOff x="-3905250" y="4294188"/>
            <a:chExt cx="13011150" cy="1892300"/>
          </a:xfrm>
        </p:grpSpPr>
        <p:sp>
          <p:nvSpPr>
            <p:cNvPr id="21" name="Google Shape;21;p6"/>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235"/>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ndara"/>
                <a:ea typeface="Candara"/>
                <a:cs typeface="Candara"/>
                <a:sym typeface="Candara"/>
              </a:endParaRPr>
            </a:p>
          </p:txBody>
        </p:sp>
        <p:sp>
          <p:nvSpPr>
            <p:cNvPr id="22" name="Google Shape;22;p6"/>
            <p:cNvSpPr/>
            <p:nvPr/>
          </p:nvSpPr>
          <p:spPr>
            <a:xfrm>
              <a:off x="-309563" y="4318000"/>
              <a:ext cx="8280401"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ndara"/>
                <a:ea typeface="Candara"/>
                <a:cs typeface="Candara"/>
                <a:sym typeface="Candara"/>
              </a:endParaRPr>
            </a:p>
          </p:txBody>
        </p:sp>
        <p:sp>
          <p:nvSpPr>
            <p:cNvPr id="23" name="Google Shape;23;p6"/>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ndara"/>
                <a:ea typeface="Candara"/>
                <a:cs typeface="Candara"/>
                <a:sym typeface="Candara"/>
              </a:endParaRPr>
            </a:p>
          </p:txBody>
        </p:sp>
        <p:sp>
          <p:nvSpPr>
            <p:cNvPr id="24" name="Google Shape;24;p6"/>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ndara"/>
                <a:ea typeface="Candara"/>
                <a:cs typeface="Candara"/>
                <a:sym typeface="Candara"/>
              </a:endParaRPr>
            </a:p>
          </p:txBody>
        </p:sp>
        <p:sp>
          <p:nvSpPr>
            <p:cNvPr id="25" name="Google Shape;25;p6"/>
            <p:cNvSpPr/>
            <p:nvPr/>
          </p:nvSpPr>
          <p:spPr>
            <a:xfrm>
              <a:off x="-3905250" y="4294188"/>
              <a:ext cx="13011150"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ndara"/>
                <a:ea typeface="Candara"/>
                <a:cs typeface="Candara"/>
                <a:sym typeface="Candara"/>
              </a:endParaRPr>
            </a:p>
          </p:txBody>
        </p:sp>
      </p:grpSp>
      <p:sp>
        <p:nvSpPr>
          <p:cNvPr id="26" name="Google Shape;26;p6"/>
          <p:cNvSpPr txBox="1">
            <a:spLocks noGrp="1"/>
          </p:cNvSpPr>
          <p:nvPr>
            <p:ph type="ctrTitle"/>
          </p:nvPr>
        </p:nvSpPr>
        <p:spPr>
          <a:xfrm>
            <a:off x="685800" y="1600200"/>
            <a:ext cx="7772400" cy="1780108"/>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rgbClr val="FFFFFF"/>
              </a:buClr>
              <a:buSzPts val="4400"/>
              <a:buFont typeface="Candara"/>
              <a:buNone/>
              <a:defRPr sz="44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
          <p:cNvSpPr txBox="1">
            <a:spLocks noGrp="1"/>
          </p:cNvSpPr>
          <p:nvPr>
            <p:ph type="subTitle" idx="1"/>
          </p:nvPr>
        </p:nvSpPr>
        <p:spPr>
          <a:xfrm>
            <a:off x="1371600" y="3556001"/>
            <a:ext cx="6400800" cy="14732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400"/>
              </a:spcBef>
              <a:spcAft>
                <a:spcPts val="0"/>
              </a:spcAft>
              <a:buSzPts val="2000"/>
              <a:buNone/>
              <a:defRPr sz="2000">
                <a:solidFill>
                  <a:srgbClr val="FFFFFF"/>
                </a:solidFill>
              </a:defRPr>
            </a:lvl1pPr>
            <a:lvl2pPr lvl="1" algn="ctr">
              <a:lnSpc>
                <a:spcPct val="100000"/>
              </a:lnSpc>
              <a:spcBef>
                <a:spcPts val="440"/>
              </a:spcBef>
              <a:spcAft>
                <a:spcPts val="0"/>
              </a:spcAft>
              <a:buSzPts val="2200"/>
              <a:buNone/>
              <a:defRPr>
                <a:solidFill>
                  <a:srgbClr val="888888"/>
                </a:solidFill>
              </a:defRPr>
            </a:lvl2pPr>
            <a:lvl3pPr lvl="2" algn="ctr">
              <a:lnSpc>
                <a:spcPct val="100000"/>
              </a:lnSpc>
              <a:spcBef>
                <a:spcPts val="400"/>
              </a:spcBef>
              <a:spcAft>
                <a:spcPts val="0"/>
              </a:spcAft>
              <a:buSzPts val="2000"/>
              <a:buNone/>
              <a:defRPr>
                <a:solidFill>
                  <a:srgbClr val="888888"/>
                </a:solidFill>
              </a:defRPr>
            </a:lvl3pPr>
            <a:lvl4pPr lvl="3" algn="ctr">
              <a:lnSpc>
                <a:spcPct val="100000"/>
              </a:lnSpc>
              <a:spcBef>
                <a:spcPts val="360"/>
              </a:spcBef>
              <a:spcAft>
                <a:spcPts val="0"/>
              </a:spcAft>
              <a:buSzPts val="1800"/>
              <a:buNone/>
              <a:defRPr>
                <a:solidFill>
                  <a:srgbClr val="888888"/>
                </a:solidFill>
              </a:defRPr>
            </a:lvl4pPr>
            <a:lvl5pPr lvl="4" algn="ctr">
              <a:lnSpc>
                <a:spcPct val="100000"/>
              </a:lnSpc>
              <a:spcBef>
                <a:spcPts val="320"/>
              </a:spcBef>
              <a:spcAft>
                <a:spcPts val="0"/>
              </a:spcAft>
              <a:buSzPts val="1600"/>
              <a:buNone/>
              <a:defRPr>
                <a:solidFill>
                  <a:srgbClr val="888888"/>
                </a:solidFill>
              </a:defRPr>
            </a:lvl5pPr>
            <a:lvl6pPr lvl="5" algn="ctr">
              <a:lnSpc>
                <a:spcPct val="100000"/>
              </a:lnSpc>
              <a:spcBef>
                <a:spcPts val="384"/>
              </a:spcBef>
              <a:spcAft>
                <a:spcPts val="0"/>
              </a:spcAft>
              <a:buSzPts val="1400"/>
              <a:buNone/>
              <a:defRPr>
                <a:solidFill>
                  <a:srgbClr val="888888"/>
                </a:solidFill>
              </a:defRPr>
            </a:lvl6pPr>
            <a:lvl7pPr lvl="6" algn="ctr">
              <a:lnSpc>
                <a:spcPct val="100000"/>
              </a:lnSpc>
              <a:spcBef>
                <a:spcPts val="384"/>
              </a:spcBef>
              <a:spcAft>
                <a:spcPts val="0"/>
              </a:spcAft>
              <a:buSzPts val="1400"/>
              <a:buNone/>
              <a:defRPr>
                <a:solidFill>
                  <a:srgbClr val="888888"/>
                </a:solidFill>
              </a:defRPr>
            </a:lvl7pPr>
            <a:lvl8pPr lvl="7" algn="ctr">
              <a:lnSpc>
                <a:spcPct val="100000"/>
              </a:lnSpc>
              <a:spcBef>
                <a:spcPts val="384"/>
              </a:spcBef>
              <a:spcAft>
                <a:spcPts val="0"/>
              </a:spcAft>
              <a:buSzPts val="1400"/>
              <a:buNone/>
              <a:defRPr>
                <a:solidFill>
                  <a:srgbClr val="888888"/>
                </a:solidFill>
              </a:defRPr>
            </a:lvl8pPr>
            <a:lvl9pPr lvl="8" algn="ctr">
              <a:lnSpc>
                <a:spcPct val="100000"/>
              </a:lnSpc>
              <a:spcBef>
                <a:spcPts val="384"/>
              </a:spcBef>
              <a:spcAft>
                <a:spcPts val="0"/>
              </a:spcAft>
              <a:buSzPts val="1400"/>
              <a:buNone/>
              <a:defRPr>
                <a:solidFill>
                  <a:srgbClr val="888888"/>
                </a:solidFill>
              </a:defRPr>
            </a:lvl9pPr>
          </a:lstStyle>
          <a:p>
            <a:endParaRPr/>
          </a:p>
        </p:txBody>
      </p:sp>
      <p:sp>
        <p:nvSpPr>
          <p:cNvPr id="28" name="Google Shape;28;p6"/>
          <p:cNvSpPr txBox="1">
            <a:spLocks noGrp="1"/>
          </p:cNvSpPr>
          <p:nvPr>
            <p:ph type="dt" idx="10"/>
          </p:nvPr>
        </p:nvSpPr>
        <p:spPr>
          <a:xfrm>
            <a:off x="5163672" y="6250164"/>
            <a:ext cx="378669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
          <p:cNvSpPr txBox="1">
            <a:spLocks noGrp="1"/>
          </p:cNvSpPr>
          <p:nvPr>
            <p:ph type="ftr" idx="11"/>
          </p:nvPr>
        </p:nvSpPr>
        <p:spPr>
          <a:xfrm>
            <a:off x="193638" y="6250164"/>
            <a:ext cx="378669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
          <p:cNvSpPr txBox="1">
            <a:spLocks noGrp="1"/>
          </p:cNvSpPr>
          <p:nvPr>
            <p:ph type="sldNum" idx="12"/>
          </p:nvPr>
        </p:nvSpPr>
        <p:spPr>
          <a:xfrm>
            <a:off x="3991088" y="6250163"/>
            <a:ext cx="1161826"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9pPr>
          </a:lstStyle>
          <a:p>
            <a:pPr marL="0" lvl="0" indent="0" algn="ctr" rtl="0">
              <a:spcBef>
                <a:spcPts val="0"/>
              </a:spcBef>
              <a:spcAft>
                <a:spcPts val="0"/>
              </a:spcAft>
              <a:buNone/>
            </a:pPr>
            <a:fld id="{00000000-1234-1234-1234-123412341234}" type="slidenum">
              <a:rPr lang="pl-PL"/>
              <a:pPr marL="0" lvl="0" indent="0" algn="ct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ytuł i tekst pionowy" type="vertTx">
  <p:cSld name="VERTICAL_TEXT">
    <p:spTree>
      <p:nvGrpSpPr>
        <p:cNvPr id="1" name="Shape 109"/>
        <p:cNvGrpSpPr/>
        <p:nvPr/>
      </p:nvGrpSpPr>
      <p:grpSpPr>
        <a:xfrm>
          <a:off x="0" y="0"/>
          <a:ext cx="0" cy="0"/>
          <a:chOff x="0" y="0"/>
          <a:chExt cx="0" cy="0"/>
        </a:xfrm>
      </p:grpSpPr>
      <p:sp>
        <p:nvSpPr>
          <p:cNvPr id="110" name="Google Shape;110;p15"/>
          <p:cNvSpPr txBox="1">
            <a:spLocks noGrp="1"/>
          </p:cNvSpPr>
          <p:nvPr>
            <p:ph type="title"/>
          </p:nvPr>
        </p:nvSpPr>
        <p:spPr>
          <a:xfrm>
            <a:off x="457200" y="338328"/>
            <a:ext cx="8229600" cy="1252728"/>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15"/>
          <p:cNvSpPr txBox="1">
            <a:spLocks noGrp="1"/>
          </p:cNvSpPr>
          <p:nvPr>
            <p:ph type="body" idx="1"/>
          </p:nvPr>
        </p:nvSpPr>
        <p:spPr>
          <a:xfrm rot="5400000">
            <a:off x="2850886" y="696648"/>
            <a:ext cx="3450696" cy="7408333"/>
          </a:xfrm>
          <a:prstGeom prst="rect">
            <a:avLst/>
          </a:prstGeom>
          <a:noFill/>
          <a:ln>
            <a:noFill/>
          </a:ln>
        </p:spPr>
        <p:txBody>
          <a:bodyPr spcFirstLastPara="1" wrap="square" lIns="91425" tIns="45700" rIns="91425" bIns="45700" anchor="ctr" anchorCtr="0">
            <a:normAutofit/>
          </a:bodyPr>
          <a:lstStyle>
            <a:lvl1pPr marL="457200" lvl="0" indent="-381000" algn="l">
              <a:lnSpc>
                <a:spcPct val="100000"/>
              </a:lnSpc>
              <a:spcBef>
                <a:spcPts val="480"/>
              </a:spcBef>
              <a:spcAft>
                <a:spcPts val="0"/>
              </a:spcAft>
              <a:buSzPts val="2400"/>
              <a:buChar char="*"/>
              <a:defRPr/>
            </a:lvl1pPr>
            <a:lvl2pPr marL="914400" lvl="1" indent="-368300" algn="l">
              <a:lnSpc>
                <a:spcPct val="100000"/>
              </a:lnSpc>
              <a:spcBef>
                <a:spcPts val="440"/>
              </a:spcBef>
              <a:spcAft>
                <a:spcPts val="0"/>
              </a:spcAft>
              <a:buSzPts val="2200"/>
              <a:buChar char="*"/>
              <a:defRPr/>
            </a:lvl2pPr>
            <a:lvl3pPr marL="1371600" lvl="2" indent="-355600" algn="l">
              <a:lnSpc>
                <a:spcPct val="100000"/>
              </a:lnSpc>
              <a:spcBef>
                <a:spcPts val="400"/>
              </a:spcBef>
              <a:spcAft>
                <a:spcPts val="0"/>
              </a:spcAft>
              <a:buSzPts val="2000"/>
              <a:buChar char="*"/>
              <a:defRPr/>
            </a:lvl3pPr>
            <a:lvl4pPr marL="1828800" lvl="3" indent="-342900" algn="l">
              <a:lnSpc>
                <a:spcPct val="100000"/>
              </a:lnSpc>
              <a:spcBef>
                <a:spcPts val="360"/>
              </a:spcBef>
              <a:spcAft>
                <a:spcPts val="0"/>
              </a:spcAft>
              <a:buSzPts val="1800"/>
              <a:buChar char="*"/>
              <a:defRPr/>
            </a:lvl4pPr>
            <a:lvl5pPr marL="2286000" lvl="4" indent="-330200" algn="l">
              <a:lnSpc>
                <a:spcPct val="100000"/>
              </a:lnSpc>
              <a:spcBef>
                <a:spcPts val="320"/>
              </a:spcBef>
              <a:spcAft>
                <a:spcPts val="0"/>
              </a:spcAft>
              <a:buSzPts val="1600"/>
              <a:buChar char="*"/>
              <a:defRPr/>
            </a:lvl5pPr>
            <a:lvl6pPr marL="2743200" lvl="5" indent="-342900" algn="l">
              <a:lnSpc>
                <a:spcPct val="100000"/>
              </a:lnSpc>
              <a:spcBef>
                <a:spcPts val="384"/>
              </a:spcBef>
              <a:spcAft>
                <a:spcPts val="0"/>
              </a:spcAft>
              <a:buSzPts val="1800"/>
              <a:buChar char="●"/>
              <a:defRPr/>
            </a:lvl6pPr>
            <a:lvl7pPr marL="3200400" lvl="6" indent="-342900" algn="l">
              <a:lnSpc>
                <a:spcPct val="100000"/>
              </a:lnSpc>
              <a:spcBef>
                <a:spcPts val="384"/>
              </a:spcBef>
              <a:spcAft>
                <a:spcPts val="0"/>
              </a:spcAft>
              <a:buSzPts val="1800"/>
              <a:buChar char="●"/>
              <a:defRPr/>
            </a:lvl7pPr>
            <a:lvl8pPr marL="3657600" lvl="7" indent="-342900" algn="l">
              <a:lnSpc>
                <a:spcPct val="100000"/>
              </a:lnSpc>
              <a:spcBef>
                <a:spcPts val="384"/>
              </a:spcBef>
              <a:spcAft>
                <a:spcPts val="0"/>
              </a:spcAft>
              <a:buSzPts val="1800"/>
              <a:buChar char="●"/>
              <a:defRPr/>
            </a:lvl8pPr>
            <a:lvl9pPr marL="4114800" lvl="8" indent="-342900" algn="l">
              <a:lnSpc>
                <a:spcPct val="100000"/>
              </a:lnSpc>
              <a:spcBef>
                <a:spcPts val="384"/>
              </a:spcBef>
              <a:spcAft>
                <a:spcPts val="0"/>
              </a:spcAft>
              <a:buSzPts val="1800"/>
              <a:buChar char="●"/>
              <a:defRPr/>
            </a:lvl9pPr>
          </a:lstStyle>
          <a:p>
            <a:endParaRPr/>
          </a:p>
        </p:txBody>
      </p:sp>
      <p:sp>
        <p:nvSpPr>
          <p:cNvPr id="112" name="Google Shape;112;p15"/>
          <p:cNvSpPr txBox="1">
            <a:spLocks noGrp="1"/>
          </p:cNvSpPr>
          <p:nvPr>
            <p:ph type="dt" idx="10"/>
          </p:nvPr>
        </p:nvSpPr>
        <p:spPr>
          <a:xfrm>
            <a:off x="5163672" y="6250164"/>
            <a:ext cx="378669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15"/>
          <p:cNvSpPr txBox="1">
            <a:spLocks noGrp="1"/>
          </p:cNvSpPr>
          <p:nvPr>
            <p:ph type="ftr" idx="11"/>
          </p:nvPr>
        </p:nvSpPr>
        <p:spPr>
          <a:xfrm>
            <a:off x="193638" y="6250164"/>
            <a:ext cx="378669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15"/>
          <p:cNvSpPr txBox="1">
            <a:spLocks noGrp="1"/>
          </p:cNvSpPr>
          <p:nvPr>
            <p:ph type="sldNum" idx="12"/>
          </p:nvPr>
        </p:nvSpPr>
        <p:spPr>
          <a:xfrm>
            <a:off x="3991088" y="6250163"/>
            <a:ext cx="1161826"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9pPr>
          </a:lstStyle>
          <a:p>
            <a:pPr marL="0" lvl="0" indent="0" algn="ctr" rtl="0">
              <a:spcBef>
                <a:spcPts val="0"/>
              </a:spcBef>
              <a:spcAft>
                <a:spcPts val="0"/>
              </a:spcAft>
              <a:buNone/>
            </a:pPr>
            <a:fld id="{00000000-1234-1234-1234-123412341234}" type="slidenum">
              <a:rPr lang="pl-PL"/>
              <a:pPr marL="0" lvl="0" indent="0" algn="ct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ytuł pionowy i tekst" type="vertTitleAndTx">
  <p:cSld name="VERTICAL_TITLE_AND_VERTICAL_TEXT">
    <p:spTree>
      <p:nvGrpSpPr>
        <p:cNvPr id="1" name="Shape 115"/>
        <p:cNvGrpSpPr/>
        <p:nvPr/>
      </p:nvGrpSpPr>
      <p:grpSpPr>
        <a:xfrm>
          <a:off x="0" y="0"/>
          <a:ext cx="0" cy="0"/>
          <a:chOff x="0" y="0"/>
          <a:chExt cx="0" cy="0"/>
        </a:xfrm>
      </p:grpSpPr>
      <p:sp>
        <p:nvSpPr>
          <p:cNvPr id="116" name="Google Shape;116;p16"/>
          <p:cNvSpPr/>
          <p:nvPr/>
        </p:nvSpPr>
        <p:spPr>
          <a:xfrm>
            <a:off x="228600" y="228600"/>
            <a:ext cx="8695944" cy="1426464"/>
          </a:xfrm>
          <a:prstGeom prst="roundRect">
            <a:avLst>
              <a:gd name="adj" fmla="val 7136"/>
            </a:avLst>
          </a:prstGeom>
          <a:gradFill>
            <a:gsLst>
              <a:gs pos="0">
                <a:srgbClr val="0293E0"/>
              </a:gs>
              <a:gs pos="90000">
                <a:srgbClr val="81D2FE"/>
              </a:gs>
              <a:gs pos="100000">
                <a:srgbClr val="81D2FE"/>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ndara"/>
              <a:ea typeface="Candara"/>
              <a:cs typeface="Candara"/>
              <a:sym typeface="Candara"/>
            </a:endParaRPr>
          </a:p>
        </p:txBody>
      </p:sp>
      <p:sp>
        <p:nvSpPr>
          <p:cNvPr id="117" name="Google Shape;117;p16"/>
          <p:cNvSpPr txBox="1">
            <a:spLocks noGrp="1"/>
          </p:cNvSpPr>
          <p:nvPr>
            <p:ph type="dt" idx="10"/>
          </p:nvPr>
        </p:nvSpPr>
        <p:spPr>
          <a:xfrm>
            <a:off x="5163672" y="6250164"/>
            <a:ext cx="378669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16"/>
          <p:cNvSpPr txBox="1">
            <a:spLocks noGrp="1"/>
          </p:cNvSpPr>
          <p:nvPr>
            <p:ph type="ftr" idx="11"/>
          </p:nvPr>
        </p:nvSpPr>
        <p:spPr>
          <a:xfrm>
            <a:off x="193638" y="6250164"/>
            <a:ext cx="378669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16"/>
          <p:cNvSpPr txBox="1">
            <a:spLocks noGrp="1"/>
          </p:cNvSpPr>
          <p:nvPr>
            <p:ph type="sldNum" idx="12"/>
          </p:nvPr>
        </p:nvSpPr>
        <p:spPr>
          <a:xfrm>
            <a:off x="3991088" y="6250163"/>
            <a:ext cx="1161826"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9pPr>
          </a:lstStyle>
          <a:p>
            <a:pPr marL="0" lvl="0" indent="0" algn="ctr" rtl="0">
              <a:spcBef>
                <a:spcPts val="0"/>
              </a:spcBef>
              <a:spcAft>
                <a:spcPts val="0"/>
              </a:spcAft>
              <a:buNone/>
            </a:pPr>
            <a:fld id="{00000000-1234-1234-1234-123412341234}" type="slidenum">
              <a:rPr lang="pl-PL"/>
              <a:pPr marL="0" lvl="0" indent="0" algn="ctr" rtl="0">
                <a:spcBef>
                  <a:spcPts val="0"/>
                </a:spcBef>
                <a:spcAft>
                  <a:spcPts val="0"/>
                </a:spcAft>
                <a:buNone/>
              </a:pPr>
              <a:t>‹#›</a:t>
            </a:fld>
            <a:endParaRPr/>
          </a:p>
        </p:txBody>
      </p:sp>
      <p:grpSp>
        <p:nvGrpSpPr>
          <p:cNvPr id="120" name="Google Shape;120;p16"/>
          <p:cNvGrpSpPr/>
          <p:nvPr/>
        </p:nvGrpSpPr>
        <p:grpSpPr>
          <a:xfrm>
            <a:off x="211665" y="714191"/>
            <a:ext cx="8723376" cy="1331580"/>
            <a:chOff x="-3905250" y="4294188"/>
            <a:chExt cx="13011150" cy="1892300"/>
          </a:xfrm>
        </p:grpSpPr>
        <p:sp>
          <p:nvSpPr>
            <p:cNvPr id="121" name="Google Shape;121;p16"/>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235"/>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ndara"/>
                <a:ea typeface="Candara"/>
                <a:cs typeface="Candara"/>
                <a:sym typeface="Candara"/>
              </a:endParaRPr>
            </a:p>
          </p:txBody>
        </p:sp>
        <p:sp>
          <p:nvSpPr>
            <p:cNvPr id="122" name="Google Shape;122;p16"/>
            <p:cNvSpPr/>
            <p:nvPr/>
          </p:nvSpPr>
          <p:spPr>
            <a:xfrm>
              <a:off x="-309563" y="4318000"/>
              <a:ext cx="8280401"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ndara"/>
                <a:ea typeface="Candara"/>
                <a:cs typeface="Candara"/>
                <a:sym typeface="Candara"/>
              </a:endParaRPr>
            </a:p>
          </p:txBody>
        </p:sp>
        <p:sp>
          <p:nvSpPr>
            <p:cNvPr id="123" name="Google Shape;123;p16"/>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ndara"/>
                <a:ea typeface="Candara"/>
                <a:cs typeface="Candara"/>
                <a:sym typeface="Candara"/>
              </a:endParaRPr>
            </a:p>
          </p:txBody>
        </p:sp>
        <p:sp>
          <p:nvSpPr>
            <p:cNvPr id="124" name="Google Shape;124;p16"/>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ndara"/>
                <a:ea typeface="Candara"/>
                <a:cs typeface="Candara"/>
                <a:sym typeface="Candara"/>
              </a:endParaRPr>
            </a:p>
          </p:txBody>
        </p:sp>
        <p:sp>
          <p:nvSpPr>
            <p:cNvPr id="125" name="Google Shape;125;p16"/>
            <p:cNvSpPr/>
            <p:nvPr/>
          </p:nvSpPr>
          <p:spPr>
            <a:xfrm>
              <a:off x="-3905250" y="4294188"/>
              <a:ext cx="13011150"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ndara"/>
                <a:ea typeface="Candara"/>
                <a:cs typeface="Candara"/>
                <a:sym typeface="Candara"/>
              </a:endParaRPr>
            </a:p>
          </p:txBody>
        </p:sp>
      </p:grpSp>
      <p:sp>
        <p:nvSpPr>
          <p:cNvPr id="126" name="Google Shape;126;p16"/>
          <p:cNvSpPr txBox="1">
            <a:spLocks noGrp="1"/>
          </p:cNvSpPr>
          <p:nvPr>
            <p:ph type="title"/>
          </p:nvPr>
        </p:nvSpPr>
        <p:spPr>
          <a:xfrm rot="5400000">
            <a:off x="5414434" y="2662767"/>
            <a:ext cx="4487333" cy="20574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4400"/>
              <a:buFont typeface="Candara"/>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16"/>
          <p:cNvSpPr txBox="1">
            <a:spLocks noGrp="1"/>
          </p:cNvSpPr>
          <p:nvPr>
            <p:ph type="body" idx="1"/>
          </p:nvPr>
        </p:nvSpPr>
        <p:spPr>
          <a:xfrm rot="5400000">
            <a:off x="1223433" y="681567"/>
            <a:ext cx="4487334" cy="60198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accent1"/>
              </a:buClr>
              <a:buSzPts val="2400"/>
              <a:buChar char="*"/>
              <a:defRPr/>
            </a:lvl1pPr>
            <a:lvl2pPr marL="914400" lvl="1" indent="-368300" algn="l">
              <a:lnSpc>
                <a:spcPct val="100000"/>
              </a:lnSpc>
              <a:spcBef>
                <a:spcPts val="440"/>
              </a:spcBef>
              <a:spcAft>
                <a:spcPts val="0"/>
              </a:spcAft>
              <a:buClr>
                <a:schemeClr val="accent1"/>
              </a:buClr>
              <a:buSzPts val="2200"/>
              <a:buChar char="*"/>
              <a:defRPr/>
            </a:lvl2pPr>
            <a:lvl3pPr marL="1371600" lvl="2" indent="-355600" algn="l">
              <a:lnSpc>
                <a:spcPct val="100000"/>
              </a:lnSpc>
              <a:spcBef>
                <a:spcPts val="400"/>
              </a:spcBef>
              <a:spcAft>
                <a:spcPts val="0"/>
              </a:spcAft>
              <a:buClr>
                <a:schemeClr val="accent1"/>
              </a:buClr>
              <a:buSzPts val="2000"/>
              <a:buChar char="*"/>
              <a:defRPr/>
            </a:lvl3pPr>
            <a:lvl4pPr marL="1828800" lvl="3" indent="-342900" algn="l">
              <a:lnSpc>
                <a:spcPct val="100000"/>
              </a:lnSpc>
              <a:spcBef>
                <a:spcPts val="360"/>
              </a:spcBef>
              <a:spcAft>
                <a:spcPts val="0"/>
              </a:spcAft>
              <a:buClr>
                <a:schemeClr val="accent1"/>
              </a:buClr>
              <a:buSzPts val="1800"/>
              <a:buChar char="*"/>
              <a:defRPr/>
            </a:lvl4pPr>
            <a:lvl5pPr marL="2286000" lvl="4" indent="-330200" algn="l">
              <a:lnSpc>
                <a:spcPct val="100000"/>
              </a:lnSpc>
              <a:spcBef>
                <a:spcPts val="320"/>
              </a:spcBef>
              <a:spcAft>
                <a:spcPts val="0"/>
              </a:spcAft>
              <a:buClr>
                <a:schemeClr val="accent1"/>
              </a:buClr>
              <a:buSzPts val="1600"/>
              <a:buChar char="*"/>
              <a:defRPr/>
            </a:lvl5pPr>
            <a:lvl6pPr marL="2743200" lvl="5" indent="-342900" algn="l">
              <a:lnSpc>
                <a:spcPct val="100000"/>
              </a:lnSpc>
              <a:spcBef>
                <a:spcPts val="384"/>
              </a:spcBef>
              <a:spcAft>
                <a:spcPts val="0"/>
              </a:spcAft>
              <a:buSzPts val="1800"/>
              <a:buChar char="●"/>
              <a:defRPr/>
            </a:lvl6pPr>
            <a:lvl7pPr marL="3200400" lvl="6" indent="-342900" algn="l">
              <a:lnSpc>
                <a:spcPct val="100000"/>
              </a:lnSpc>
              <a:spcBef>
                <a:spcPts val="384"/>
              </a:spcBef>
              <a:spcAft>
                <a:spcPts val="0"/>
              </a:spcAft>
              <a:buSzPts val="1800"/>
              <a:buChar char="●"/>
              <a:defRPr/>
            </a:lvl7pPr>
            <a:lvl8pPr marL="3657600" lvl="7" indent="-342900" algn="l">
              <a:lnSpc>
                <a:spcPct val="100000"/>
              </a:lnSpc>
              <a:spcBef>
                <a:spcPts val="384"/>
              </a:spcBef>
              <a:spcAft>
                <a:spcPts val="0"/>
              </a:spcAft>
              <a:buSzPts val="1800"/>
              <a:buChar char="●"/>
              <a:defRPr/>
            </a:lvl8pPr>
            <a:lvl9pPr marL="4114800" lvl="8" indent="-342900" algn="l">
              <a:lnSpc>
                <a:spcPct val="100000"/>
              </a:lnSpc>
              <a:spcBef>
                <a:spcPts val="384"/>
              </a:spcBef>
              <a:spcAft>
                <a:spcPts val="0"/>
              </a:spcAft>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wa elementy zawartości" type="twoObj">
  <p:cSld name="TWO_OBJECTS">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457200" y="338328"/>
            <a:ext cx="8229600" cy="1252728"/>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
          <p:cNvSpPr txBox="1">
            <a:spLocks noGrp="1"/>
          </p:cNvSpPr>
          <p:nvPr>
            <p:ph type="dt" idx="10"/>
          </p:nvPr>
        </p:nvSpPr>
        <p:spPr>
          <a:xfrm>
            <a:off x="5163672" y="6250164"/>
            <a:ext cx="378669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7"/>
          <p:cNvSpPr txBox="1">
            <a:spLocks noGrp="1"/>
          </p:cNvSpPr>
          <p:nvPr>
            <p:ph type="ftr" idx="11"/>
          </p:nvPr>
        </p:nvSpPr>
        <p:spPr>
          <a:xfrm>
            <a:off x="193638" y="6250164"/>
            <a:ext cx="378669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
          <p:cNvSpPr txBox="1">
            <a:spLocks noGrp="1"/>
          </p:cNvSpPr>
          <p:nvPr>
            <p:ph type="sldNum" idx="12"/>
          </p:nvPr>
        </p:nvSpPr>
        <p:spPr>
          <a:xfrm>
            <a:off x="3991088" y="6250163"/>
            <a:ext cx="1161826"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9pPr>
          </a:lstStyle>
          <a:p>
            <a:pPr marL="0" lvl="0" indent="0" algn="ctr" rtl="0">
              <a:spcBef>
                <a:spcPts val="0"/>
              </a:spcBef>
              <a:spcAft>
                <a:spcPts val="0"/>
              </a:spcAft>
              <a:buNone/>
            </a:pPr>
            <a:fld id="{00000000-1234-1234-1234-123412341234}" type="slidenum">
              <a:rPr lang="pl-PL"/>
              <a:pPr marL="0" lvl="0" indent="0" algn="ctr" rtl="0">
                <a:spcBef>
                  <a:spcPts val="0"/>
                </a:spcBef>
                <a:spcAft>
                  <a:spcPts val="0"/>
                </a:spcAft>
                <a:buNone/>
              </a:pPr>
              <a:t>‹#›</a:t>
            </a:fld>
            <a:endParaRPr/>
          </a:p>
        </p:txBody>
      </p:sp>
      <p:sp>
        <p:nvSpPr>
          <p:cNvPr id="36" name="Google Shape;36;p7"/>
          <p:cNvSpPr txBox="1">
            <a:spLocks noGrp="1"/>
          </p:cNvSpPr>
          <p:nvPr>
            <p:ph type="body" idx="1"/>
          </p:nvPr>
        </p:nvSpPr>
        <p:spPr>
          <a:xfrm>
            <a:off x="676655" y="2679192"/>
            <a:ext cx="3822192" cy="344728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84"/>
              </a:spcBef>
              <a:spcAft>
                <a:spcPts val="0"/>
              </a:spcAft>
              <a:buSzPts val="1800"/>
              <a:buChar char="●"/>
              <a:defRPr/>
            </a:lvl6pPr>
            <a:lvl7pPr marL="3200400" lvl="6" indent="-342900" algn="l">
              <a:lnSpc>
                <a:spcPct val="100000"/>
              </a:lnSpc>
              <a:spcBef>
                <a:spcPts val="384"/>
              </a:spcBef>
              <a:spcAft>
                <a:spcPts val="0"/>
              </a:spcAft>
              <a:buSzPts val="1800"/>
              <a:buChar char="●"/>
              <a:defRPr/>
            </a:lvl7pPr>
            <a:lvl8pPr marL="3657600" lvl="7" indent="-342900" algn="l">
              <a:lnSpc>
                <a:spcPct val="100000"/>
              </a:lnSpc>
              <a:spcBef>
                <a:spcPts val="384"/>
              </a:spcBef>
              <a:spcAft>
                <a:spcPts val="0"/>
              </a:spcAft>
              <a:buSzPts val="1800"/>
              <a:buChar char="●"/>
              <a:defRPr/>
            </a:lvl8pPr>
            <a:lvl9pPr marL="4114800" lvl="8" indent="-342900" algn="l">
              <a:lnSpc>
                <a:spcPct val="100000"/>
              </a:lnSpc>
              <a:spcBef>
                <a:spcPts val="384"/>
              </a:spcBef>
              <a:spcAft>
                <a:spcPts val="0"/>
              </a:spcAft>
              <a:buSzPts val="1800"/>
              <a:buChar char="●"/>
              <a:defRPr/>
            </a:lvl9pPr>
          </a:lstStyle>
          <a:p>
            <a:endParaRPr/>
          </a:p>
        </p:txBody>
      </p:sp>
      <p:sp>
        <p:nvSpPr>
          <p:cNvPr id="37" name="Google Shape;37;p7"/>
          <p:cNvSpPr txBox="1">
            <a:spLocks noGrp="1"/>
          </p:cNvSpPr>
          <p:nvPr>
            <p:ph type="body" idx="2"/>
          </p:nvPr>
        </p:nvSpPr>
        <p:spPr>
          <a:xfrm>
            <a:off x="4645152" y="2679192"/>
            <a:ext cx="3822192" cy="344728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84"/>
              </a:spcBef>
              <a:spcAft>
                <a:spcPts val="0"/>
              </a:spcAft>
              <a:buSzPts val="1800"/>
              <a:buChar char="●"/>
              <a:defRPr/>
            </a:lvl6pPr>
            <a:lvl7pPr marL="3200400" lvl="6" indent="-342900" algn="l">
              <a:lnSpc>
                <a:spcPct val="100000"/>
              </a:lnSpc>
              <a:spcBef>
                <a:spcPts val="384"/>
              </a:spcBef>
              <a:spcAft>
                <a:spcPts val="0"/>
              </a:spcAft>
              <a:buSzPts val="1800"/>
              <a:buChar char="●"/>
              <a:defRPr/>
            </a:lvl7pPr>
            <a:lvl8pPr marL="3657600" lvl="7" indent="-342900" algn="l">
              <a:lnSpc>
                <a:spcPct val="100000"/>
              </a:lnSpc>
              <a:spcBef>
                <a:spcPts val="384"/>
              </a:spcBef>
              <a:spcAft>
                <a:spcPts val="0"/>
              </a:spcAft>
              <a:buSzPts val="1800"/>
              <a:buChar char="●"/>
              <a:defRPr/>
            </a:lvl8pPr>
            <a:lvl9pPr marL="4114800" lvl="8" indent="-342900" algn="l">
              <a:lnSpc>
                <a:spcPct val="100000"/>
              </a:lnSpc>
              <a:spcBef>
                <a:spcPts val="384"/>
              </a:spcBef>
              <a:spcAft>
                <a:spcPts val="0"/>
              </a:spcAft>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ytuł i zawartość" type="obj">
  <p:cSld name="OBJECT">
    <p:spTree>
      <p:nvGrpSpPr>
        <p:cNvPr id="1" name="Shape 38"/>
        <p:cNvGrpSpPr/>
        <p:nvPr/>
      </p:nvGrpSpPr>
      <p:grpSpPr>
        <a:xfrm>
          <a:off x="0" y="0"/>
          <a:ext cx="0" cy="0"/>
          <a:chOff x="0" y="0"/>
          <a:chExt cx="0" cy="0"/>
        </a:xfrm>
      </p:grpSpPr>
      <p:sp>
        <p:nvSpPr>
          <p:cNvPr id="39" name="Google Shape;39;p8"/>
          <p:cNvSpPr txBox="1">
            <a:spLocks noGrp="1"/>
          </p:cNvSpPr>
          <p:nvPr>
            <p:ph type="body" idx="1"/>
          </p:nvPr>
        </p:nvSpPr>
        <p:spPr>
          <a:xfrm>
            <a:off x="872067" y="2675467"/>
            <a:ext cx="7408333" cy="345069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84"/>
              </a:spcBef>
              <a:spcAft>
                <a:spcPts val="0"/>
              </a:spcAft>
              <a:buSzPts val="1800"/>
              <a:buChar char="●"/>
              <a:defRPr/>
            </a:lvl6pPr>
            <a:lvl7pPr marL="3200400" lvl="6" indent="-342900" algn="l">
              <a:lnSpc>
                <a:spcPct val="100000"/>
              </a:lnSpc>
              <a:spcBef>
                <a:spcPts val="384"/>
              </a:spcBef>
              <a:spcAft>
                <a:spcPts val="0"/>
              </a:spcAft>
              <a:buSzPts val="1800"/>
              <a:buChar char="●"/>
              <a:defRPr/>
            </a:lvl7pPr>
            <a:lvl8pPr marL="3657600" lvl="7" indent="-342900" algn="l">
              <a:lnSpc>
                <a:spcPct val="100000"/>
              </a:lnSpc>
              <a:spcBef>
                <a:spcPts val="384"/>
              </a:spcBef>
              <a:spcAft>
                <a:spcPts val="0"/>
              </a:spcAft>
              <a:buSzPts val="1800"/>
              <a:buChar char="●"/>
              <a:defRPr/>
            </a:lvl8pPr>
            <a:lvl9pPr marL="4114800" lvl="8" indent="-342900" algn="l">
              <a:lnSpc>
                <a:spcPct val="100000"/>
              </a:lnSpc>
              <a:spcBef>
                <a:spcPts val="384"/>
              </a:spcBef>
              <a:spcAft>
                <a:spcPts val="0"/>
              </a:spcAft>
              <a:buSzPts val="1800"/>
              <a:buChar char="●"/>
              <a:defRPr/>
            </a:lvl9pPr>
          </a:lstStyle>
          <a:p>
            <a:endParaRPr/>
          </a:p>
        </p:txBody>
      </p:sp>
      <p:sp>
        <p:nvSpPr>
          <p:cNvPr id="40" name="Google Shape;40;p8"/>
          <p:cNvSpPr txBox="1">
            <a:spLocks noGrp="1"/>
          </p:cNvSpPr>
          <p:nvPr>
            <p:ph type="dt" idx="10"/>
          </p:nvPr>
        </p:nvSpPr>
        <p:spPr>
          <a:xfrm>
            <a:off x="5163672" y="6250164"/>
            <a:ext cx="378669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8"/>
          <p:cNvSpPr txBox="1">
            <a:spLocks noGrp="1"/>
          </p:cNvSpPr>
          <p:nvPr>
            <p:ph type="ftr" idx="11"/>
          </p:nvPr>
        </p:nvSpPr>
        <p:spPr>
          <a:xfrm>
            <a:off x="193638" y="6250164"/>
            <a:ext cx="378669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8"/>
          <p:cNvSpPr txBox="1">
            <a:spLocks noGrp="1"/>
          </p:cNvSpPr>
          <p:nvPr>
            <p:ph type="sldNum" idx="12"/>
          </p:nvPr>
        </p:nvSpPr>
        <p:spPr>
          <a:xfrm>
            <a:off x="3991088" y="6250163"/>
            <a:ext cx="1161826"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9pPr>
          </a:lstStyle>
          <a:p>
            <a:pPr marL="0" lvl="0" indent="0" algn="ctr" rtl="0">
              <a:spcBef>
                <a:spcPts val="0"/>
              </a:spcBef>
              <a:spcAft>
                <a:spcPts val="0"/>
              </a:spcAft>
              <a:buNone/>
            </a:pPr>
            <a:fld id="{00000000-1234-1234-1234-123412341234}" type="slidenum">
              <a:rPr lang="pl-PL"/>
              <a:pPr marL="0" lvl="0" indent="0" algn="ctr" rtl="0">
                <a:spcBef>
                  <a:spcPts val="0"/>
                </a:spcBef>
                <a:spcAft>
                  <a:spcPts val="0"/>
                </a:spcAft>
                <a:buNone/>
              </a:pPr>
              <a:t>‹#›</a:t>
            </a:fld>
            <a:endParaRPr/>
          </a:p>
        </p:txBody>
      </p:sp>
      <p:sp>
        <p:nvSpPr>
          <p:cNvPr id="43" name="Google Shape;43;p8"/>
          <p:cNvSpPr txBox="1">
            <a:spLocks noGrp="1"/>
          </p:cNvSpPr>
          <p:nvPr>
            <p:ph type="title"/>
          </p:nvPr>
        </p:nvSpPr>
        <p:spPr>
          <a:xfrm>
            <a:off x="457200" y="338328"/>
            <a:ext cx="8229600" cy="1252728"/>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Nagłówek sekcji" type="secHead">
  <p:cSld name="SECTION_HEADER">
    <p:spTree>
      <p:nvGrpSpPr>
        <p:cNvPr id="1" name="Shape 44"/>
        <p:cNvGrpSpPr/>
        <p:nvPr/>
      </p:nvGrpSpPr>
      <p:grpSpPr>
        <a:xfrm>
          <a:off x="0" y="0"/>
          <a:ext cx="0" cy="0"/>
          <a:chOff x="0" y="0"/>
          <a:chExt cx="0" cy="0"/>
        </a:xfrm>
      </p:grpSpPr>
      <p:sp>
        <p:nvSpPr>
          <p:cNvPr id="45" name="Google Shape;45;p9"/>
          <p:cNvSpPr/>
          <p:nvPr/>
        </p:nvSpPr>
        <p:spPr>
          <a:xfrm>
            <a:off x="228600" y="228600"/>
            <a:ext cx="8695944" cy="4736592"/>
          </a:xfrm>
          <a:prstGeom prst="roundRect">
            <a:avLst>
              <a:gd name="adj" fmla="val 1272"/>
            </a:avLst>
          </a:prstGeom>
          <a:gradFill>
            <a:gsLst>
              <a:gs pos="0">
                <a:srgbClr val="0293E0"/>
              </a:gs>
              <a:gs pos="100000">
                <a:srgbClr val="81D2FE"/>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ndara"/>
              <a:ea typeface="Candara"/>
              <a:cs typeface="Candara"/>
              <a:sym typeface="Candara"/>
            </a:endParaRPr>
          </a:p>
        </p:txBody>
      </p:sp>
      <p:sp>
        <p:nvSpPr>
          <p:cNvPr id="46" name="Google Shape;46;p9"/>
          <p:cNvSpPr/>
          <p:nvPr/>
        </p:nvSpPr>
        <p:spPr>
          <a:xfrm>
            <a:off x="6047438" y="4203592"/>
            <a:ext cx="2876429" cy="714026"/>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235"/>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ndara"/>
              <a:ea typeface="Candara"/>
              <a:cs typeface="Candara"/>
              <a:sym typeface="Candara"/>
            </a:endParaRPr>
          </a:p>
        </p:txBody>
      </p:sp>
      <p:sp>
        <p:nvSpPr>
          <p:cNvPr id="47" name="Google Shape;47;p9"/>
          <p:cNvSpPr/>
          <p:nvPr/>
        </p:nvSpPr>
        <p:spPr>
          <a:xfrm>
            <a:off x="2619320" y="4075290"/>
            <a:ext cx="5544515" cy="850138"/>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ndara"/>
              <a:ea typeface="Candara"/>
              <a:cs typeface="Candara"/>
              <a:sym typeface="Candara"/>
            </a:endParaRPr>
          </a:p>
        </p:txBody>
      </p:sp>
      <p:sp>
        <p:nvSpPr>
          <p:cNvPr id="48" name="Google Shape;48;p9"/>
          <p:cNvSpPr/>
          <p:nvPr/>
        </p:nvSpPr>
        <p:spPr>
          <a:xfrm>
            <a:off x="2828728" y="4087562"/>
            <a:ext cx="5467980" cy="774272"/>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ndara"/>
              <a:ea typeface="Candara"/>
              <a:cs typeface="Candara"/>
              <a:sym typeface="Candara"/>
            </a:endParaRPr>
          </a:p>
        </p:txBody>
      </p:sp>
      <p:sp>
        <p:nvSpPr>
          <p:cNvPr id="49" name="Google Shape;49;p9"/>
          <p:cNvSpPr/>
          <p:nvPr/>
        </p:nvSpPr>
        <p:spPr>
          <a:xfrm>
            <a:off x="5609489" y="4074174"/>
            <a:ext cx="3308000" cy="651549"/>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ndara"/>
              <a:ea typeface="Candara"/>
              <a:cs typeface="Candara"/>
              <a:sym typeface="Candara"/>
            </a:endParaRPr>
          </a:p>
        </p:txBody>
      </p:sp>
      <p:sp>
        <p:nvSpPr>
          <p:cNvPr id="50" name="Google Shape;50;p9"/>
          <p:cNvSpPr/>
          <p:nvPr/>
        </p:nvSpPr>
        <p:spPr>
          <a:xfrm>
            <a:off x="211665" y="4058555"/>
            <a:ext cx="8723376" cy="1329874"/>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ndara"/>
              <a:ea typeface="Candara"/>
              <a:cs typeface="Candara"/>
              <a:sym typeface="Candara"/>
            </a:endParaRPr>
          </a:p>
        </p:txBody>
      </p:sp>
      <p:sp>
        <p:nvSpPr>
          <p:cNvPr id="51" name="Google Shape;51;p9"/>
          <p:cNvSpPr txBox="1">
            <a:spLocks noGrp="1"/>
          </p:cNvSpPr>
          <p:nvPr>
            <p:ph type="title"/>
          </p:nvPr>
        </p:nvSpPr>
        <p:spPr>
          <a:xfrm>
            <a:off x="690032" y="2463560"/>
            <a:ext cx="7772400" cy="15240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Clr>
                <a:srgbClr val="FFFFFF"/>
              </a:buClr>
              <a:buSzPts val="4400"/>
              <a:buFont typeface="Candara"/>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9"/>
          <p:cNvSpPr txBox="1">
            <a:spLocks noGrp="1"/>
          </p:cNvSpPr>
          <p:nvPr>
            <p:ph type="body" idx="1"/>
          </p:nvPr>
        </p:nvSpPr>
        <p:spPr>
          <a:xfrm>
            <a:off x="1367365" y="1437448"/>
            <a:ext cx="6417734" cy="939801"/>
          </a:xfrm>
          <a:prstGeom prst="rect">
            <a:avLst/>
          </a:prstGeom>
          <a:noFill/>
          <a:ln>
            <a:noFill/>
          </a:ln>
        </p:spPr>
        <p:txBody>
          <a:bodyPr spcFirstLastPara="1" wrap="square" lIns="91425" tIns="45700" rIns="91425" bIns="45700" anchor="b" anchorCtr="0">
            <a:normAutofit/>
          </a:bodyPr>
          <a:lstStyle>
            <a:lvl1pPr marL="457200" lvl="0" indent="-228600" algn="ctr">
              <a:lnSpc>
                <a:spcPct val="100000"/>
              </a:lnSpc>
              <a:spcBef>
                <a:spcPts val="400"/>
              </a:spcBef>
              <a:spcAft>
                <a:spcPts val="0"/>
              </a:spcAft>
              <a:buSzPts val="2000"/>
              <a:buNone/>
              <a:defRPr sz="2000">
                <a:solidFill>
                  <a:srgbClr val="FFFFFF"/>
                </a:solidFill>
              </a:defRPr>
            </a:lvl1pPr>
            <a:lvl2pPr marL="914400" lvl="1" indent="-228600" algn="l">
              <a:lnSpc>
                <a:spcPct val="100000"/>
              </a:lnSpc>
              <a:spcBef>
                <a:spcPts val="360"/>
              </a:spcBef>
              <a:spcAft>
                <a:spcPts val="0"/>
              </a:spcAft>
              <a:buSzPts val="1800"/>
              <a:buNone/>
              <a:defRPr sz="1800">
                <a:solidFill>
                  <a:srgbClr val="888888"/>
                </a:solidFill>
              </a:defRPr>
            </a:lvl2pPr>
            <a:lvl3pPr marL="1371600" lvl="2" indent="-228600" algn="l">
              <a:lnSpc>
                <a:spcPct val="100000"/>
              </a:lnSpc>
              <a:spcBef>
                <a:spcPts val="320"/>
              </a:spcBef>
              <a:spcAft>
                <a:spcPts val="0"/>
              </a:spcAft>
              <a:buSzPts val="1600"/>
              <a:buNone/>
              <a:defRPr sz="1600">
                <a:solidFill>
                  <a:srgbClr val="888888"/>
                </a:solidFill>
              </a:defRPr>
            </a:lvl3pPr>
            <a:lvl4pPr marL="1828800" lvl="3" indent="-228600" algn="l">
              <a:lnSpc>
                <a:spcPct val="100000"/>
              </a:lnSpc>
              <a:spcBef>
                <a:spcPts val="280"/>
              </a:spcBef>
              <a:spcAft>
                <a:spcPts val="0"/>
              </a:spcAft>
              <a:buSzPts val="1400"/>
              <a:buNone/>
              <a:defRPr sz="1400">
                <a:solidFill>
                  <a:srgbClr val="888888"/>
                </a:solidFill>
              </a:defRPr>
            </a:lvl4pPr>
            <a:lvl5pPr marL="2286000" lvl="4" indent="-228600" algn="l">
              <a:lnSpc>
                <a:spcPct val="100000"/>
              </a:lnSpc>
              <a:spcBef>
                <a:spcPts val="280"/>
              </a:spcBef>
              <a:spcAft>
                <a:spcPts val="0"/>
              </a:spcAft>
              <a:buSzPts val="1400"/>
              <a:buNone/>
              <a:defRPr sz="1400">
                <a:solidFill>
                  <a:srgbClr val="888888"/>
                </a:solidFill>
              </a:defRPr>
            </a:lvl5pPr>
            <a:lvl6pPr marL="2743200" lvl="5" indent="-228600" algn="l">
              <a:lnSpc>
                <a:spcPct val="100000"/>
              </a:lnSpc>
              <a:spcBef>
                <a:spcPts val="384"/>
              </a:spcBef>
              <a:spcAft>
                <a:spcPts val="0"/>
              </a:spcAft>
              <a:buSzPts val="1400"/>
              <a:buNone/>
              <a:defRPr sz="1400">
                <a:solidFill>
                  <a:srgbClr val="888888"/>
                </a:solidFill>
              </a:defRPr>
            </a:lvl6pPr>
            <a:lvl7pPr marL="3200400" lvl="6" indent="-228600" algn="l">
              <a:lnSpc>
                <a:spcPct val="100000"/>
              </a:lnSpc>
              <a:spcBef>
                <a:spcPts val="384"/>
              </a:spcBef>
              <a:spcAft>
                <a:spcPts val="0"/>
              </a:spcAft>
              <a:buSzPts val="1400"/>
              <a:buNone/>
              <a:defRPr sz="1400">
                <a:solidFill>
                  <a:srgbClr val="888888"/>
                </a:solidFill>
              </a:defRPr>
            </a:lvl7pPr>
            <a:lvl8pPr marL="3657600" lvl="7" indent="-228600" algn="l">
              <a:lnSpc>
                <a:spcPct val="100000"/>
              </a:lnSpc>
              <a:spcBef>
                <a:spcPts val="384"/>
              </a:spcBef>
              <a:spcAft>
                <a:spcPts val="0"/>
              </a:spcAft>
              <a:buSzPts val="1400"/>
              <a:buNone/>
              <a:defRPr sz="1400">
                <a:solidFill>
                  <a:srgbClr val="888888"/>
                </a:solidFill>
              </a:defRPr>
            </a:lvl8pPr>
            <a:lvl9pPr marL="4114800" lvl="8" indent="-228600" algn="l">
              <a:lnSpc>
                <a:spcPct val="100000"/>
              </a:lnSpc>
              <a:spcBef>
                <a:spcPts val="384"/>
              </a:spcBef>
              <a:spcAft>
                <a:spcPts val="0"/>
              </a:spcAft>
              <a:buSzPts val="1400"/>
              <a:buNone/>
              <a:defRPr sz="1400">
                <a:solidFill>
                  <a:srgbClr val="888888"/>
                </a:solidFill>
              </a:defRPr>
            </a:lvl9pPr>
          </a:lstStyle>
          <a:p>
            <a:endParaRPr/>
          </a:p>
        </p:txBody>
      </p:sp>
      <p:sp>
        <p:nvSpPr>
          <p:cNvPr id="53" name="Google Shape;53;p9"/>
          <p:cNvSpPr txBox="1">
            <a:spLocks noGrp="1"/>
          </p:cNvSpPr>
          <p:nvPr>
            <p:ph type="dt" idx="10"/>
          </p:nvPr>
        </p:nvSpPr>
        <p:spPr>
          <a:xfrm>
            <a:off x="5163672" y="6250164"/>
            <a:ext cx="378669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9"/>
          <p:cNvSpPr txBox="1">
            <a:spLocks noGrp="1"/>
          </p:cNvSpPr>
          <p:nvPr>
            <p:ph type="ftr" idx="11"/>
          </p:nvPr>
        </p:nvSpPr>
        <p:spPr>
          <a:xfrm>
            <a:off x="193638" y="6250164"/>
            <a:ext cx="378669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9"/>
          <p:cNvSpPr txBox="1">
            <a:spLocks noGrp="1"/>
          </p:cNvSpPr>
          <p:nvPr>
            <p:ph type="sldNum" idx="12"/>
          </p:nvPr>
        </p:nvSpPr>
        <p:spPr>
          <a:xfrm>
            <a:off x="3991088" y="6250163"/>
            <a:ext cx="1161826"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9pPr>
          </a:lstStyle>
          <a:p>
            <a:pPr marL="0" lvl="0" indent="0" algn="ctr" rtl="0">
              <a:spcBef>
                <a:spcPts val="0"/>
              </a:spcBef>
              <a:spcAft>
                <a:spcPts val="0"/>
              </a:spcAft>
              <a:buNone/>
            </a:pPr>
            <a:fld id="{00000000-1234-1234-1234-123412341234}" type="slidenum">
              <a:rPr lang="pl-PL"/>
              <a:pPr marL="0" lvl="0" indent="0" algn="ct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orównanie" type="twoTxTwoObj">
  <p:cSld name="TWO_OBJECTS_WITH_TEXT">
    <p:spTree>
      <p:nvGrpSpPr>
        <p:cNvPr id="1" name="Shape 56"/>
        <p:cNvGrpSpPr/>
        <p:nvPr/>
      </p:nvGrpSpPr>
      <p:grpSpPr>
        <a:xfrm>
          <a:off x="0" y="0"/>
          <a:ext cx="0" cy="0"/>
          <a:chOff x="0" y="0"/>
          <a:chExt cx="0" cy="0"/>
        </a:xfrm>
      </p:grpSpPr>
      <p:sp>
        <p:nvSpPr>
          <p:cNvPr id="57" name="Google Shape;57;p10"/>
          <p:cNvSpPr txBox="1">
            <a:spLocks noGrp="1"/>
          </p:cNvSpPr>
          <p:nvPr>
            <p:ph type="title"/>
          </p:nvPr>
        </p:nvSpPr>
        <p:spPr>
          <a:xfrm>
            <a:off x="457200" y="338328"/>
            <a:ext cx="8229600" cy="1252728"/>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FFFFFF"/>
              </a:buClr>
              <a:buSzPts val="4400"/>
              <a:buFont typeface="Candara"/>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0"/>
          <p:cNvSpPr txBox="1">
            <a:spLocks noGrp="1"/>
          </p:cNvSpPr>
          <p:nvPr>
            <p:ph type="body" idx="1"/>
          </p:nvPr>
        </p:nvSpPr>
        <p:spPr>
          <a:xfrm>
            <a:off x="676656" y="2678114"/>
            <a:ext cx="3822192" cy="639762"/>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480"/>
              </a:spcBef>
              <a:spcAft>
                <a:spcPts val="0"/>
              </a:spcAft>
              <a:buSzPts val="2400"/>
              <a:buNone/>
              <a:defRPr sz="2400" b="0">
                <a:solidFill>
                  <a:schemeClr val="dk2"/>
                </a:solidFill>
                <a:latin typeface="Candara"/>
                <a:ea typeface="Candara"/>
                <a:cs typeface="Candara"/>
                <a:sym typeface="Candara"/>
              </a:defRPr>
            </a:lvl1pPr>
            <a:lvl2pPr marL="914400" lvl="1" indent="-228600" algn="l">
              <a:lnSpc>
                <a:spcPct val="100000"/>
              </a:lnSpc>
              <a:spcBef>
                <a:spcPts val="400"/>
              </a:spcBef>
              <a:spcAft>
                <a:spcPts val="0"/>
              </a:spcAft>
              <a:buSzPts val="200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84"/>
              </a:spcBef>
              <a:spcAft>
                <a:spcPts val="0"/>
              </a:spcAft>
              <a:buSzPts val="1600"/>
              <a:buNone/>
              <a:defRPr sz="1600" b="1"/>
            </a:lvl6pPr>
            <a:lvl7pPr marL="3200400" lvl="6" indent="-228600" algn="l">
              <a:lnSpc>
                <a:spcPct val="100000"/>
              </a:lnSpc>
              <a:spcBef>
                <a:spcPts val="384"/>
              </a:spcBef>
              <a:spcAft>
                <a:spcPts val="0"/>
              </a:spcAft>
              <a:buSzPts val="1600"/>
              <a:buNone/>
              <a:defRPr sz="1600" b="1"/>
            </a:lvl7pPr>
            <a:lvl8pPr marL="3657600" lvl="7" indent="-228600" algn="l">
              <a:lnSpc>
                <a:spcPct val="100000"/>
              </a:lnSpc>
              <a:spcBef>
                <a:spcPts val="384"/>
              </a:spcBef>
              <a:spcAft>
                <a:spcPts val="0"/>
              </a:spcAft>
              <a:buSzPts val="1600"/>
              <a:buNone/>
              <a:defRPr sz="1600" b="1"/>
            </a:lvl8pPr>
            <a:lvl9pPr marL="4114800" lvl="8" indent="-228600" algn="l">
              <a:lnSpc>
                <a:spcPct val="100000"/>
              </a:lnSpc>
              <a:spcBef>
                <a:spcPts val="384"/>
              </a:spcBef>
              <a:spcAft>
                <a:spcPts val="0"/>
              </a:spcAft>
              <a:buSzPts val="1600"/>
              <a:buNone/>
              <a:defRPr sz="1600" b="1"/>
            </a:lvl9pPr>
          </a:lstStyle>
          <a:p>
            <a:endParaRPr/>
          </a:p>
        </p:txBody>
      </p:sp>
      <p:sp>
        <p:nvSpPr>
          <p:cNvPr id="59" name="Google Shape;59;p10"/>
          <p:cNvSpPr txBox="1">
            <a:spLocks noGrp="1"/>
          </p:cNvSpPr>
          <p:nvPr>
            <p:ph type="body" idx="2"/>
          </p:nvPr>
        </p:nvSpPr>
        <p:spPr>
          <a:xfrm>
            <a:off x="677332" y="3429000"/>
            <a:ext cx="3820055" cy="2697163"/>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400"/>
              </a:spcBef>
              <a:spcAft>
                <a:spcPts val="0"/>
              </a:spcAft>
              <a:buSzPts val="2000"/>
              <a:buChar char="*"/>
              <a:defRPr sz="2000"/>
            </a:lvl1pPr>
            <a:lvl2pPr marL="914400" lvl="1" indent="-342900" algn="l">
              <a:lnSpc>
                <a:spcPct val="100000"/>
              </a:lnSpc>
              <a:spcBef>
                <a:spcPts val="360"/>
              </a:spcBef>
              <a:spcAft>
                <a:spcPts val="0"/>
              </a:spcAft>
              <a:buSzPts val="1800"/>
              <a:buChar char="*"/>
              <a:defRPr sz="1800"/>
            </a:lvl2pPr>
            <a:lvl3pPr marL="1371600" lvl="2" indent="-330200" algn="l">
              <a:lnSpc>
                <a:spcPct val="100000"/>
              </a:lnSpc>
              <a:spcBef>
                <a:spcPts val="320"/>
              </a:spcBef>
              <a:spcAft>
                <a:spcPts val="0"/>
              </a:spcAft>
              <a:buSzPts val="1600"/>
              <a:buChar char="*"/>
              <a:defRPr sz="1600"/>
            </a:lvl3pPr>
            <a:lvl4pPr marL="1828800" lvl="3" indent="-317500" algn="l">
              <a:lnSpc>
                <a:spcPct val="100000"/>
              </a:lnSpc>
              <a:spcBef>
                <a:spcPts val="280"/>
              </a:spcBef>
              <a:spcAft>
                <a:spcPts val="0"/>
              </a:spcAft>
              <a:buSzPts val="1400"/>
              <a:buChar char="*"/>
              <a:defRPr sz="1400"/>
            </a:lvl4pPr>
            <a:lvl5pPr marL="2286000" lvl="4" indent="-317500" algn="l">
              <a:lnSpc>
                <a:spcPct val="100000"/>
              </a:lnSpc>
              <a:spcBef>
                <a:spcPts val="280"/>
              </a:spcBef>
              <a:spcAft>
                <a:spcPts val="0"/>
              </a:spcAft>
              <a:buSzPts val="1400"/>
              <a:buChar char="*"/>
              <a:defRPr sz="1400"/>
            </a:lvl5pPr>
            <a:lvl6pPr marL="2743200" lvl="5" indent="-330200" algn="l">
              <a:lnSpc>
                <a:spcPct val="100000"/>
              </a:lnSpc>
              <a:spcBef>
                <a:spcPts val="384"/>
              </a:spcBef>
              <a:spcAft>
                <a:spcPts val="0"/>
              </a:spcAft>
              <a:buSzPts val="1600"/>
              <a:buChar char="●"/>
              <a:defRPr sz="1600"/>
            </a:lvl6pPr>
            <a:lvl7pPr marL="3200400" lvl="6" indent="-330200" algn="l">
              <a:lnSpc>
                <a:spcPct val="100000"/>
              </a:lnSpc>
              <a:spcBef>
                <a:spcPts val="384"/>
              </a:spcBef>
              <a:spcAft>
                <a:spcPts val="0"/>
              </a:spcAft>
              <a:buSzPts val="1600"/>
              <a:buChar char="●"/>
              <a:defRPr sz="1600"/>
            </a:lvl7pPr>
            <a:lvl8pPr marL="3657600" lvl="7" indent="-330200" algn="l">
              <a:lnSpc>
                <a:spcPct val="100000"/>
              </a:lnSpc>
              <a:spcBef>
                <a:spcPts val="384"/>
              </a:spcBef>
              <a:spcAft>
                <a:spcPts val="0"/>
              </a:spcAft>
              <a:buSzPts val="1600"/>
              <a:buChar char="●"/>
              <a:defRPr sz="1600"/>
            </a:lvl8pPr>
            <a:lvl9pPr marL="4114800" lvl="8" indent="-330200" algn="l">
              <a:lnSpc>
                <a:spcPct val="100000"/>
              </a:lnSpc>
              <a:spcBef>
                <a:spcPts val="384"/>
              </a:spcBef>
              <a:spcAft>
                <a:spcPts val="0"/>
              </a:spcAft>
              <a:buSzPts val="1600"/>
              <a:buChar char="●"/>
              <a:defRPr sz="1600"/>
            </a:lvl9pPr>
          </a:lstStyle>
          <a:p>
            <a:endParaRPr/>
          </a:p>
        </p:txBody>
      </p:sp>
      <p:sp>
        <p:nvSpPr>
          <p:cNvPr id="60" name="Google Shape;60;p10"/>
          <p:cNvSpPr txBox="1">
            <a:spLocks noGrp="1"/>
          </p:cNvSpPr>
          <p:nvPr>
            <p:ph type="body" idx="3"/>
          </p:nvPr>
        </p:nvSpPr>
        <p:spPr>
          <a:xfrm>
            <a:off x="4648200" y="2678113"/>
            <a:ext cx="3822192" cy="639762"/>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480"/>
              </a:spcBef>
              <a:spcAft>
                <a:spcPts val="0"/>
              </a:spcAft>
              <a:buSzPts val="2400"/>
              <a:buNone/>
              <a:defRPr sz="2400" b="0" i="0">
                <a:solidFill>
                  <a:schemeClr val="dk2"/>
                </a:solidFill>
                <a:latin typeface="Candara"/>
                <a:ea typeface="Candara"/>
                <a:cs typeface="Candara"/>
                <a:sym typeface="Candara"/>
              </a:defRPr>
            </a:lvl1pPr>
            <a:lvl2pPr marL="914400" lvl="1" indent="-228600" algn="l">
              <a:lnSpc>
                <a:spcPct val="100000"/>
              </a:lnSpc>
              <a:spcBef>
                <a:spcPts val="400"/>
              </a:spcBef>
              <a:spcAft>
                <a:spcPts val="0"/>
              </a:spcAft>
              <a:buSzPts val="200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84"/>
              </a:spcBef>
              <a:spcAft>
                <a:spcPts val="0"/>
              </a:spcAft>
              <a:buSzPts val="1600"/>
              <a:buNone/>
              <a:defRPr sz="1600" b="1"/>
            </a:lvl6pPr>
            <a:lvl7pPr marL="3200400" lvl="6" indent="-228600" algn="l">
              <a:lnSpc>
                <a:spcPct val="100000"/>
              </a:lnSpc>
              <a:spcBef>
                <a:spcPts val="384"/>
              </a:spcBef>
              <a:spcAft>
                <a:spcPts val="0"/>
              </a:spcAft>
              <a:buSzPts val="1600"/>
              <a:buNone/>
              <a:defRPr sz="1600" b="1"/>
            </a:lvl7pPr>
            <a:lvl8pPr marL="3657600" lvl="7" indent="-228600" algn="l">
              <a:lnSpc>
                <a:spcPct val="100000"/>
              </a:lnSpc>
              <a:spcBef>
                <a:spcPts val="384"/>
              </a:spcBef>
              <a:spcAft>
                <a:spcPts val="0"/>
              </a:spcAft>
              <a:buSzPts val="1600"/>
              <a:buNone/>
              <a:defRPr sz="1600" b="1"/>
            </a:lvl8pPr>
            <a:lvl9pPr marL="4114800" lvl="8" indent="-228600" algn="l">
              <a:lnSpc>
                <a:spcPct val="100000"/>
              </a:lnSpc>
              <a:spcBef>
                <a:spcPts val="384"/>
              </a:spcBef>
              <a:spcAft>
                <a:spcPts val="0"/>
              </a:spcAft>
              <a:buSzPts val="1600"/>
              <a:buNone/>
              <a:defRPr sz="1600" b="1"/>
            </a:lvl9pPr>
          </a:lstStyle>
          <a:p>
            <a:endParaRPr/>
          </a:p>
        </p:txBody>
      </p:sp>
      <p:sp>
        <p:nvSpPr>
          <p:cNvPr id="61" name="Google Shape;61;p10"/>
          <p:cNvSpPr txBox="1">
            <a:spLocks noGrp="1"/>
          </p:cNvSpPr>
          <p:nvPr>
            <p:ph type="body" idx="4"/>
          </p:nvPr>
        </p:nvSpPr>
        <p:spPr>
          <a:xfrm>
            <a:off x="4645025" y="3429000"/>
            <a:ext cx="3822192" cy="2697163"/>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400"/>
              </a:spcBef>
              <a:spcAft>
                <a:spcPts val="0"/>
              </a:spcAft>
              <a:buSzPts val="2000"/>
              <a:buChar char="*"/>
              <a:defRPr sz="2000"/>
            </a:lvl1pPr>
            <a:lvl2pPr marL="914400" lvl="1" indent="-342900" algn="l">
              <a:lnSpc>
                <a:spcPct val="100000"/>
              </a:lnSpc>
              <a:spcBef>
                <a:spcPts val="360"/>
              </a:spcBef>
              <a:spcAft>
                <a:spcPts val="0"/>
              </a:spcAft>
              <a:buSzPts val="1800"/>
              <a:buChar char="*"/>
              <a:defRPr sz="1800"/>
            </a:lvl2pPr>
            <a:lvl3pPr marL="1371600" lvl="2" indent="-330200" algn="l">
              <a:lnSpc>
                <a:spcPct val="100000"/>
              </a:lnSpc>
              <a:spcBef>
                <a:spcPts val="320"/>
              </a:spcBef>
              <a:spcAft>
                <a:spcPts val="0"/>
              </a:spcAft>
              <a:buSzPts val="1600"/>
              <a:buChar char="*"/>
              <a:defRPr sz="1600"/>
            </a:lvl3pPr>
            <a:lvl4pPr marL="1828800" lvl="3" indent="-317500" algn="l">
              <a:lnSpc>
                <a:spcPct val="100000"/>
              </a:lnSpc>
              <a:spcBef>
                <a:spcPts val="280"/>
              </a:spcBef>
              <a:spcAft>
                <a:spcPts val="0"/>
              </a:spcAft>
              <a:buSzPts val="1400"/>
              <a:buChar char="*"/>
              <a:defRPr sz="1400"/>
            </a:lvl4pPr>
            <a:lvl5pPr marL="2286000" lvl="4" indent="-317500" algn="l">
              <a:lnSpc>
                <a:spcPct val="100000"/>
              </a:lnSpc>
              <a:spcBef>
                <a:spcPts val="280"/>
              </a:spcBef>
              <a:spcAft>
                <a:spcPts val="0"/>
              </a:spcAft>
              <a:buSzPts val="1400"/>
              <a:buChar char="*"/>
              <a:defRPr sz="1400"/>
            </a:lvl5pPr>
            <a:lvl6pPr marL="2743200" lvl="5" indent="-330200" algn="l">
              <a:lnSpc>
                <a:spcPct val="100000"/>
              </a:lnSpc>
              <a:spcBef>
                <a:spcPts val="384"/>
              </a:spcBef>
              <a:spcAft>
                <a:spcPts val="0"/>
              </a:spcAft>
              <a:buSzPts val="1600"/>
              <a:buChar char="●"/>
              <a:defRPr sz="1600"/>
            </a:lvl6pPr>
            <a:lvl7pPr marL="3200400" lvl="6" indent="-330200" algn="l">
              <a:lnSpc>
                <a:spcPct val="100000"/>
              </a:lnSpc>
              <a:spcBef>
                <a:spcPts val="384"/>
              </a:spcBef>
              <a:spcAft>
                <a:spcPts val="0"/>
              </a:spcAft>
              <a:buSzPts val="1600"/>
              <a:buChar char="●"/>
              <a:defRPr sz="1600"/>
            </a:lvl7pPr>
            <a:lvl8pPr marL="3657600" lvl="7" indent="-330200" algn="l">
              <a:lnSpc>
                <a:spcPct val="100000"/>
              </a:lnSpc>
              <a:spcBef>
                <a:spcPts val="384"/>
              </a:spcBef>
              <a:spcAft>
                <a:spcPts val="0"/>
              </a:spcAft>
              <a:buSzPts val="1600"/>
              <a:buChar char="●"/>
              <a:defRPr sz="1600"/>
            </a:lvl8pPr>
            <a:lvl9pPr marL="4114800" lvl="8" indent="-330200" algn="l">
              <a:lnSpc>
                <a:spcPct val="100000"/>
              </a:lnSpc>
              <a:spcBef>
                <a:spcPts val="384"/>
              </a:spcBef>
              <a:spcAft>
                <a:spcPts val="0"/>
              </a:spcAft>
              <a:buSzPts val="1600"/>
              <a:buChar char="●"/>
              <a:defRPr sz="1600"/>
            </a:lvl9pPr>
          </a:lstStyle>
          <a:p>
            <a:endParaRPr/>
          </a:p>
        </p:txBody>
      </p:sp>
      <p:sp>
        <p:nvSpPr>
          <p:cNvPr id="62" name="Google Shape;62;p10"/>
          <p:cNvSpPr txBox="1">
            <a:spLocks noGrp="1"/>
          </p:cNvSpPr>
          <p:nvPr>
            <p:ph type="dt" idx="10"/>
          </p:nvPr>
        </p:nvSpPr>
        <p:spPr>
          <a:xfrm>
            <a:off x="5163672" y="6250164"/>
            <a:ext cx="378669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0"/>
          <p:cNvSpPr txBox="1">
            <a:spLocks noGrp="1"/>
          </p:cNvSpPr>
          <p:nvPr>
            <p:ph type="ftr" idx="11"/>
          </p:nvPr>
        </p:nvSpPr>
        <p:spPr>
          <a:xfrm>
            <a:off x="193638" y="6250164"/>
            <a:ext cx="378669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0"/>
          <p:cNvSpPr txBox="1">
            <a:spLocks noGrp="1"/>
          </p:cNvSpPr>
          <p:nvPr>
            <p:ph type="sldNum" idx="12"/>
          </p:nvPr>
        </p:nvSpPr>
        <p:spPr>
          <a:xfrm>
            <a:off x="3991088" y="6250163"/>
            <a:ext cx="1161826"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9pPr>
          </a:lstStyle>
          <a:p>
            <a:pPr marL="0" lvl="0" indent="0" algn="ctr" rtl="0">
              <a:spcBef>
                <a:spcPts val="0"/>
              </a:spcBef>
              <a:spcAft>
                <a:spcPts val="0"/>
              </a:spcAft>
              <a:buNone/>
            </a:pPr>
            <a:fld id="{00000000-1234-1234-1234-123412341234}" type="slidenum">
              <a:rPr lang="pl-PL"/>
              <a:pPr marL="0" lvl="0" indent="0" algn="ct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ylko tytuł" type="titleOnly">
  <p:cSld name="TITLE_ONLY">
    <p:spTree>
      <p:nvGrpSpPr>
        <p:cNvPr id="1" name="Shape 65"/>
        <p:cNvGrpSpPr/>
        <p:nvPr/>
      </p:nvGrpSpPr>
      <p:grpSpPr>
        <a:xfrm>
          <a:off x="0" y="0"/>
          <a:ext cx="0" cy="0"/>
          <a:chOff x="0" y="0"/>
          <a:chExt cx="0" cy="0"/>
        </a:xfrm>
      </p:grpSpPr>
      <p:sp>
        <p:nvSpPr>
          <p:cNvPr id="66" name="Google Shape;66;p11"/>
          <p:cNvSpPr txBox="1">
            <a:spLocks noGrp="1"/>
          </p:cNvSpPr>
          <p:nvPr>
            <p:ph type="title"/>
          </p:nvPr>
        </p:nvSpPr>
        <p:spPr>
          <a:xfrm>
            <a:off x="457200" y="338328"/>
            <a:ext cx="8229600" cy="1252728"/>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1"/>
          <p:cNvSpPr txBox="1">
            <a:spLocks noGrp="1"/>
          </p:cNvSpPr>
          <p:nvPr>
            <p:ph type="dt" idx="10"/>
          </p:nvPr>
        </p:nvSpPr>
        <p:spPr>
          <a:xfrm>
            <a:off x="5163672" y="6250164"/>
            <a:ext cx="378669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1"/>
          <p:cNvSpPr txBox="1">
            <a:spLocks noGrp="1"/>
          </p:cNvSpPr>
          <p:nvPr>
            <p:ph type="ftr" idx="11"/>
          </p:nvPr>
        </p:nvSpPr>
        <p:spPr>
          <a:xfrm>
            <a:off x="193638" y="6250164"/>
            <a:ext cx="378669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1"/>
          <p:cNvSpPr txBox="1">
            <a:spLocks noGrp="1"/>
          </p:cNvSpPr>
          <p:nvPr>
            <p:ph type="sldNum" idx="12"/>
          </p:nvPr>
        </p:nvSpPr>
        <p:spPr>
          <a:xfrm>
            <a:off x="3991088" y="6250163"/>
            <a:ext cx="1161826"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9pPr>
          </a:lstStyle>
          <a:p>
            <a:pPr marL="0" lvl="0" indent="0" algn="ctr" rtl="0">
              <a:spcBef>
                <a:spcPts val="0"/>
              </a:spcBef>
              <a:spcAft>
                <a:spcPts val="0"/>
              </a:spcAft>
              <a:buNone/>
            </a:pPr>
            <a:fld id="{00000000-1234-1234-1234-123412341234}" type="slidenum">
              <a:rPr lang="pl-PL"/>
              <a:pPr marL="0" lvl="0" indent="0" algn="ct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Pusty" type="blank">
  <p:cSld name="BLANK">
    <p:spTree>
      <p:nvGrpSpPr>
        <p:cNvPr id="1" name="Shape 70"/>
        <p:cNvGrpSpPr/>
        <p:nvPr/>
      </p:nvGrpSpPr>
      <p:grpSpPr>
        <a:xfrm>
          <a:off x="0" y="0"/>
          <a:ext cx="0" cy="0"/>
          <a:chOff x="0" y="0"/>
          <a:chExt cx="0" cy="0"/>
        </a:xfrm>
      </p:grpSpPr>
      <p:sp>
        <p:nvSpPr>
          <p:cNvPr id="71" name="Google Shape;71;p12"/>
          <p:cNvSpPr/>
          <p:nvPr/>
        </p:nvSpPr>
        <p:spPr>
          <a:xfrm>
            <a:off x="228600" y="228600"/>
            <a:ext cx="8695944" cy="1426464"/>
          </a:xfrm>
          <a:prstGeom prst="roundRect">
            <a:avLst>
              <a:gd name="adj" fmla="val 7136"/>
            </a:avLst>
          </a:prstGeom>
          <a:gradFill>
            <a:gsLst>
              <a:gs pos="0">
                <a:srgbClr val="0293E0"/>
              </a:gs>
              <a:gs pos="90000">
                <a:srgbClr val="81D2FE"/>
              </a:gs>
              <a:gs pos="100000">
                <a:srgbClr val="81D2FE"/>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ndara"/>
              <a:ea typeface="Candara"/>
              <a:cs typeface="Candara"/>
              <a:sym typeface="Candara"/>
            </a:endParaRPr>
          </a:p>
        </p:txBody>
      </p:sp>
      <p:grpSp>
        <p:nvGrpSpPr>
          <p:cNvPr id="72" name="Google Shape;72;p12"/>
          <p:cNvGrpSpPr/>
          <p:nvPr/>
        </p:nvGrpSpPr>
        <p:grpSpPr>
          <a:xfrm>
            <a:off x="211665" y="714191"/>
            <a:ext cx="8723376" cy="1329874"/>
            <a:chOff x="-3905251" y="4294188"/>
            <a:chExt cx="13027839" cy="1892300"/>
          </a:xfrm>
        </p:grpSpPr>
        <p:sp>
          <p:nvSpPr>
            <p:cNvPr id="73" name="Google Shape;73;p12"/>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235"/>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ndara"/>
                <a:ea typeface="Candara"/>
                <a:cs typeface="Candara"/>
                <a:sym typeface="Candara"/>
              </a:endParaRPr>
            </a:p>
          </p:txBody>
        </p:sp>
        <p:sp>
          <p:nvSpPr>
            <p:cNvPr id="74" name="Google Shape;74;p12"/>
            <p:cNvSpPr/>
            <p:nvPr/>
          </p:nvSpPr>
          <p:spPr>
            <a:xfrm>
              <a:off x="-309563" y="4318000"/>
              <a:ext cx="8280401"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ndara"/>
                <a:ea typeface="Candara"/>
                <a:cs typeface="Candara"/>
                <a:sym typeface="Candara"/>
              </a:endParaRPr>
            </a:p>
          </p:txBody>
        </p:sp>
        <p:sp>
          <p:nvSpPr>
            <p:cNvPr id="75" name="Google Shape;75;p12"/>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ndara"/>
                <a:ea typeface="Candara"/>
                <a:cs typeface="Candara"/>
                <a:sym typeface="Candara"/>
              </a:endParaRPr>
            </a:p>
          </p:txBody>
        </p:sp>
        <p:sp>
          <p:nvSpPr>
            <p:cNvPr id="76" name="Google Shape;76;p12"/>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ndara"/>
                <a:ea typeface="Candara"/>
                <a:cs typeface="Candara"/>
                <a:sym typeface="Candara"/>
              </a:endParaRPr>
            </a:p>
          </p:txBody>
        </p:sp>
        <p:sp>
          <p:nvSpPr>
            <p:cNvPr id="77" name="Google Shape;77;p12"/>
            <p:cNvSpPr/>
            <p:nvPr/>
          </p:nvSpPr>
          <p:spPr>
            <a:xfrm>
              <a:off x="-3905251" y="4294188"/>
              <a:ext cx="13027839"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ndara"/>
                <a:ea typeface="Candara"/>
                <a:cs typeface="Candara"/>
                <a:sym typeface="Candara"/>
              </a:endParaRPr>
            </a:p>
          </p:txBody>
        </p:sp>
      </p:grpSp>
      <p:sp>
        <p:nvSpPr>
          <p:cNvPr id="78" name="Google Shape;78;p12"/>
          <p:cNvSpPr txBox="1">
            <a:spLocks noGrp="1"/>
          </p:cNvSpPr>
          <p:nvPr>
            <p:ph type="dt" idx="10"/>
          </p:nvPr>
        </p:nvSpPr>
        <p:spPr>
          <a:xfrm>
            <a:off x="5163672" y="6250164"/>
            <a:ext cx="378669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2"/>
          <p:cNvSpPr txBox="1">
            <a:spLocks noGrp="1"/>
          </p:cNvSpPr>
          <p:nvPr>
            <p:ph type="ftr" idx="11"/>
          </p:nvPr>
        </p:nvSpPr>
        <p:spPr>
          <a:xfrm>
            <a:off x="193638" y="6250164"/>
            <a:ext cx="378669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2"/>
          <p:cNvSpPr txBox="1">
            <a:spLocks noGrp="1"/>
          </p:cNvSpPr>
          <p:nvPr>
            <p:ph type="sldNum" idx="12"/>
          </p:nvPr>
        </p:nvSpPr>
        <p:spPr>
          <a:xfrm>
            <a:off x="3991088" y="6250163"/>
            <a:ext cx="1161826"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9pPr>
          </a:lstStyle>
          <a:p>
            <a:pPr marL="0" lvl="0" indent="0" algn="ctr" rtl="0">
              <a:spcBef>
                <a:spcPts val="0"/>
              </a:spcBef>
              <a:spcAft>
                <a:spcPts val="0"/>
              </a:spcAft>
              <a:buNone/>
            </a:pPr>
            <a:fld id="{00000000-1234-1234-1234-123412341234}" type="slidenum">
              <a:rPr lang="pl-PL"/>
              <a:pPr marL="0" lvl="0" indent="0" algn="ct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Zawartość z podpisem" type="objTx">
  <p:cSld name="OBJECT_WITH_CAPTION_TEXT">
    <p:spTree>
      <p:nvGrpSpPr>
        <p:cNvPr id="1" name="Shape 81"/>
        <p:cNvGrpSpPr/>
        <p:nvPr/>
      </p:nvGrpSpPr>
      <p:grpSpPr>
        <a:xfrm>
          <a:off x="0" y="0"/>
          <a:ext cx="0" cy="0"/>
          <a:chOff x="0" y="0"/>
          <a:chExt cx="0" cy="0"/>
        </a:xfrm>
      </p:grpSpPr>
      <p:sp>
        <p:nvSpPr>
          <p:cNvPr id="82" name="Google Shape;82;p13"/>
          <p:cNvSpPr/>
          <p:nvPr/>
        </p:nvSpPr>
        <p:spPr>
          <a:xfrm>
            <a:off x="228600" y="228600"/>
            <a:ext cx="8695944" cy="1426464"/>
          </a:xfrm>
          <a:prstGeom prst="roundRect">
            <a:avLst>
              <a:gd name="adj" fmla="val 7136"/>
            </a:avLst>
          </a:prstGeom>
          <a:gradFill>
            <a:gsLst>
              <a:gs pos="0">
                <a:srgbClr val="0293E0"/>
              </a:gs>
              <a:gs pos="90000">
                <a:srgbClr val="81D2FE"/>
              </a:gs>
              <a:gs pos="100000">
                <a:srgbClr val="81D2FE"/>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ndara"/>
              <a:ea typeface="Candara"/>
              <a:cs typeface="Candara"/>
              <a:sym typeface="Candara"/>
            </a:endParaRPr>
          </a:p>
        </p:txBody>
      </p:sp>
      <p:sp>
        <p:nvSpPr>
          <p:cNvPr id="83" name="Google Shape;83;p13"/>
          <p:cNvSpPr txBox="1">
            <a:spLocks noGrp="1"/>
          </p:cNvSpPr>
          <p:nvPr>
            <p:ph type="dt" idx="10"/>
          </p:nvPr>
        </p:nvSpPr>
        <p:spPr>
          <a:xfrm>
            <a:off x="5163672" y="6250164"/>
            <a:ext cx="378669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3"/>
          <p:cNvSpPr txBox="1">
            <a:spLocks noGrp="1"/>
          </p:cNvSpPr>
          <p:nvPr>
            <p:ph type="ftr" idx="11"/>
          </p:nvPr>
        </p:nvSpPr>
        <p:spPr>
          <a:xfrm>
            <a:off x="193638" y="6250164"/>
            <a:ext cx="378669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3"/>
          <p:cNvSpPr txBox="1">
            <a:spLocks noGrp="1"/>
          </p:cNvSpPr>
          <p:nvPr>
            <p:ph type="sldNum" idx="12"/>
          </p:nvPr>
        </p:nvSpPr>
        <p:spPr>
          <a:xfrm>
            <a:off x="3991088" y="6250163"/>
            <a:ext cx="1161826"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9pPr>
          </a:lstStyle>
          <a:p>
            <a:pPr marL="0" lvl="0" indent="0" algn="ctr" rtl="0">
              <a:spcBef>
                <a:spcPts val="0"/>
              </a:spcBef>
              <a:spcAft>
                <a:spcPts val="0"/>
              </a:spcAft>
              <a:buNone/>
            </a:pPr>
            <a:fld id="{00000000-1234-1234-1234-123412341234}" type="slidenum">
              <a:rPr lang="pl-PL"/>
              <a:pPr marL="0" lvl="0" indent="0" algn="ctr" rtl="0">
                <a:spcBef>
                  <a:spcPts val="0"/>
                </a:spcBef>
                <a:spcAft>
                  <a:spcPts val="0"/>
                </a:spcAft>
                <a:buNone/>
              </a:pPr>
              <a:t>‹#›</a:t>
            </a:fld>
            <a:endParaRPr/>
          </a:p>
        </p:txBody>
      </p:sp>
      <p:sp>
        <p:nvSpPr>
          <p:cNvPr id="86" name="Google Shape;86;p13"/>
          <p:cNvSpPr txBox="1">
            <a:spLocks noGrp="1"/>
          </p:cNvSpPr>
          <p:nvPr>
            <p:ph type="body" idx="1"/>
          </p:nvPr>
        </p:nvSpPr>
        <p:spPr>
          <a:xfrm>
            <a:off x="914400" y="3581400"/>
            <a:ext cx="3352800" cy="190500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SzPts val="1800"/>
              <a:buNone/>
              <a:defRPr sz="1800">
                <a:solidFill>
                  <a:schemeClr val="dk2"/>
                </a:solidFill>
              </a:defRPr>
            </a:lvl1pPr>
            <a:lvl2pPr marL="914400" lvl="1" indent="-228600" algn="l">
              <a:lnSpc>
                <a:spcPct val="100000"/>
              </a:lnSpc>
              <a:spcBef>
                <a:spcPts val="600"/>
              </a:spcBef>
              <a:spcAft>
                <a:spcPts val="0"/>
              </a:spcAft>
              <a:buSzPts val="1200"/>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384"/>
              </a:spcBef>
              <a:spcAft>
                <a:spcPts val="0"/>
              </a:spcAft>
              <a:buSzPts val="900"/>
              <a:buNone/>
              <a:defRPr sz="900"/>
            </a:lvl6pPr>
            <a:lvl7pPr marL="3200400" lvl="6" indent="-228600" algn="l">
              <a:lnSpc>
                <a:spcPct val="100000"/>
              </a:lnSpc>
              <a:spcBef>
                <a:spcPts val="384"/>
              </a:spcBef>
              <a:spcAft>
                <a:spcPts val="0"/>
              </a:spcAft>
              <a:buSzPts val="900"/>
              <a:buNone/>
              <a:defRPr sz="900"/>
            </a:lvl7pPr>
            <a:lvl8pPr marL="3657600" lvl="7" indent="-228600" algn="l">
              <a:lnSpc>
                <a:spcPct val="100000"/>
              </a:lnSpc>
              <a:spcBef>
                <a:spcPts val="384"/>
              </a:spcBef>
              <a:spcAft>
                <a:spcPts val="0"/>
              </a:spcAft>
              <a:buSzPts val="900"/>
              <a:buNone/>
              <a:defRPr sz="900"/>
            </a:lvl8pPr>
            <a:lvl9pPr marL="4114800" lvl="8" indent="-228600" algn="l">
              <a:lnSpc>
                <a:spcPct val="100000"/>
              </a:lnSpc>
              <a:spcBef>
                <a:spcPts val="384"/>
              </a:spcBef>
              <a:spcAft>
                <a:spcPts val="0"/>
              </a:spcAft>
              <a:buSzPts val="900"/>
              <a:buNone/>
              <a:defRPr sz="900"/>
            </a:lvl9pPr>
          </a:lstStyle>
          <a:p>
            <a:endParaRPr/>
          </a:p>
        </p:txBody>
      </p:sp>
      <p:grpSp>
        <p:nvGrpSpPr>
          <p:cNvPr id="87" name="Google Shape;87;p13"/>
          <p:cNvGrpSpPr/>
          <p:nvPr/>
        </p:nvGrpSpPr>
        <p:grpSpPr>
          <a:xfrm>
            <a:off x="211665" y="714191"/>
            <a:ext cx="8723376" cy="1331580"/>
            <a:chOff x="-3905250" y="4294188"/>
            <a:chExt cx="13011150" cy="1892300"/>
          </a:xfrm>
        </p:grpSpPr>
        <p:sp>
          <p:nvSpPr>
            <p:cNvPr id="88" name="Google Shape;88;p13"/>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235"/>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ndara"/>
                <a:ea typeface="Candara"/>
                <a:cs typeface="Candara"/>
                <a:sym typeface="Candara"/>
              </a:endParaRPr>
            </a:p>
          </p:txBody>
        </p:sp>
        <p:sp>
          <p:nvSpPr>
            <p:cNvPr id="89" name="Google Shape;89;p13"/>
            <p:cNvSpPr/>
            <p:nvPr/>
          </p:nvSpPr>
          <p:spPr>
            <a:xfrm>
              <a:off x="-309563" y="4318000"/>
              <a:ext cx="8280401"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ndara"/>
                <a:ea typeface="Candara"/>
                <a:cs typeface="Candara"/>
                <a:sym typeface="Candara"/>
              </a:endParaRPr>
            </a:p>
          </p:txBody>
        </p:sp>
        <p:sp>
          <p:nvSpPr>
            <p:cNvPr id="90" name="Google Shape;90;p13"/>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ndara"/>
                <a:ea typeface="Candara"/>
                <a:cs typeface="Candara"/>
                <a:sym typeface="Candara"/>
              </a:endParaRPr>
            </a:p>
          </p:txBody>
        </p:sp>
        <p:sp>
          <p:nvSpPr>
            <p:cNvPr id="91" name="Google Shape;91;p13"/>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ndara"/>
                <a:ea typeface="Candara"/>
                <a:cs typeface="Candara"/>
                <a:sym typeface="Candara"/>
              </a:endParaRPr>
            </a:p>
          </p:txBody>
        </p:sp>
        <p:sp>
          <p:nvSpPr>
            <p:cNvPr id="92" name="Google Shape;92;p13"/>
            <p:cNvSpPr/>
            <p:nvPr/>
          </p:nvSpPr>
          <p:spPr>
            <a:xfrm>
              <a:off x="-3905250" y="4294188"/>
              <a:ext cx="13011150"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ndara"/>
                <a:ea typeface="Candara"/>
                <a:cs typeface="Candara"/>
                <a:sym typeface="Candara"/>
              </a:endParaRPr>
            </a:p>
          </p:txBody>
        </p:sp>
      </p:grpSp>
      <p:sp>
        <p:nvSpPr>
          <p:cNvPr id="93" name="Google Shape;93;p13"/>
          <p:cNvSpPr txBox="1">
            <a:spLocks noGrp="1"/>
          </p:cNvSpPr>
          <p:nvPr>
            <p:ph type="title"/>
          </p:nvPr>
        </p:nvSpPr>
        <p:spPr>
          <a:xfrm>
            <a:off x="914400" y="2286000"/>
            <a:ext cx="3352800" cy="125272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3200"/>
              <a:buFont typeface="Candara"/>
              <a:buNone/>
              <a:defRPr sz="3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3"/>
          <p:cNvSpPr txBox="1">
            <a:spLocks noGrp="1"/>
          </p:cNvSpPr>
          <p:nvPr>
            <p:ph type="body" idx="2"/>
          </p:nvPr>
        </p:nvSpPr>
        <p:spPr>
          <a:xfrm>
            <a:off x="4651962" y="1828800"/>
            <a:ext cx="3904076" cy="3810000"/>
          </a:xfrm>
          <a:prstGeom prst="rect">
            <a:avLst/>
          </a:prstGeom>
          <a:noFill/>
          <a:ln>
            <a:noFill/>
          </a:ln>
        </p:spPr>
        <p:txBody>
          <a:bodyPr spcFirstLastPara="1" wrap="square" lIns="91425" tIns="45700" rIns="91425" bIns="45700" anchor="ctr" anchorCtr="0">
            <a:normAutofit/>
          </a:bodyPr>
          <a:lstStyle>
            <a:lvl1pPr marL="457200" lvl="0" indent="-368300" algn="l">
              <a:lnSpc>
                <a:spcPct val="100000"/>
              </a:lnSpc>
              <a:spcBef>
                <a:spcPts val="440"/>
              </a:spcBef>
              <a:spcAft>
                <a:spcPts val="0"/>
              </a:spcAft>
              <a:buClr>
                <a:schemeClr val="lt1"/>
              </a:buClr>
              <a:buSzPts val="2200"/>
              <a:buChar char="*"/>
              <a:defRPr sz="2200">
                <a:solidFill>
                  <a:schemeClr val="dk2"/>
                </a:solidFill>
              </a:defRPr>
            </a:lvl1pPr>
            <a:lvl2pPr marL="914400" lvl="1" indent="-355600" algn="l">
              <a:lnSpc>
                <a:spcPct val="100000"/>
              </a:lnSpc>
              <a:spcBef>
                <a:spcPts val="400"/>
              </a:spcBef>
              <a:spcAft>
                <a:spcPts val="0"/>
              </a:spcAft>
              <a:buClr>
                <a:schemeClr val="lt1"/>
              </a:buClr>
              <a:buSzPts val="2000"/>
              <a:buChar char="*"/>
              <a:defRPr sz="2000">
                <a:solidFill>
                  <a:schemeClr val="dk2"/>
                </a:solidFill>
              </a:defRPr>
            </a:lvl2pPr>
            <a:lvl3pPr marL="1371600" lvl="2" indent="-342900" algn="l">
              <a:lnSpc>
                <a:spcPct val="100000"/>
              </a:lnSpc>
              <a:spcBef>
                <a:spcPts val="360"/>
              </a:spcBef>
              <a:spcAft>
                <a:spcPts val="0"/>
              </a:spcAft>
              <a:buClr>
                <a:schemeClr val="lt1"/>
              </a:buClr>
              <a:buSzPts val="1800"/>
              <a:buChar char="*"/>
              <a:defRPr sz="1800">
                <a:solidFill>
                  <a:schemeClr val="dk2"/>
                </a:solidFill>
              </a:defRPr>
            </a:lvl3pPr>
            <a:lvl4pPr marL="1828800" lvl="3" indent="-330200" algn="l">
              <a:lnSpc>
                <a:spcPct val="100000"/>
              </a:lnSpc>
              <a:spcBef>
                <a:spcPts val="320"/>
              </a:spcBef>
              <a:spcAft>
                <a:spcPts val="0"/>
              </a:spcAft>
              <a:buClr>
                <a:schemeClr val="lt1"/>
              </a:buClr>
              <a:buSzPts val="1600"/>
              <a:buChar char="*"/>
              <a:defRPr sz="1600">
                <a:solidFill>
                  <a:schemeClr val="dk2"/>
                </a:solidFill>
              </a:defRPr>
            </a:lvl4pPr>
            <a:lvl5pPr marL="2286000" lvl="4" indent="-330200" algn="l">
              <a:lnSpc>
                <a:spcPct val="100000"/>
              </a:lnSpc>
              <a:spcBef>
                <a:spcPts val="320"/>
              </a:spcBef>
              <a:spcAft>
                <a:spcPts val="0"/>
              </a:spcAft>
              <a:buClr>
                <a:schemeClr val="lt1"/>
              </a:buClr>
              <a:buSzPts val="1600"/>
              <a:buChar char="*"/>
              <a:defRPr sz="1600">
                <a:solidFill>
                  <a:schemeClr val="dk2"/>
                </a:solidFill>
              </a:defRPr>
            </a:lvl5pPr>
            <a:lvl6pPr marL="2743200" lvl="5" indent="-355600" algn="l">
              <a:lnSpc>
                <a:spcPct val="100000"/>
              </a:lnSpc>
              <a:spcBef>
                <a:spcPts val="384"/>
              </a:spcBef>
              <a:spcAft>
                <a:spcPts val="0"/>
              </a:spcAft>
              <a:buSzPts val="2000"/>
              <a:buChar char="●"/>
              <a:defRPr sz="2000"/>
            </a:lvl6pPr>
            <a:lvl7pPr marL="3200400" lvl="6" indent="-355600" algn="l">
              <a:lnSpc>
                <a:spcPct val="100000"/>
              </a:lnSpc>
              <a:spcBef>
                <a:spcPts val="384"/>
              </a:spcBef>
              <a:spcAft>
                <a:spcPts val="0"/>
              </a:spcAft>
              <a:buSzPts val="2000"/>
              <a:buChar char="●"/>
              <a:defRPr sz="2000"/>
            </a:lvl7pPr>
            <a:lvl8pPr marL="3657600" lvl="7" indent="-355600" algn="l">
              <a:lnSpc>
                <a:spcPct val="100000"/>
              </a:lnSpc>
              <a:spcBef>
                <a:spcPts val="384"/>
              </a:spcBef>
              <a:spcAft>
                <a:spcPts val="0"/>
              </a:spcAft>
              <a:buSzPts val="2000"/>
              <a:buChar char="●"/>
              <a:defRPr sz="2000"/>
            </a:lvl8pPr>
            <a:lvl9pPr marL="4114800" lvl="8" indent="-355600" algn="l">
              <a:lnSpc>
                <a:spcPct val="100000"/>
              </a:lnSpc>
              <a:spcBef>
                <a:spcPts val="384"/>
              </a:spcBef>
              <a:spcAft>
                <a:spcPts val="0"/>
              </a:spcAft>
              <a:buSzPts val="2000"/>
              <a:buChar char="●"/>
              <a:defRPr sz="2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Obraz z podpisem" type="picTx">
  <p:cSld name="PICTURE_WITH_CAPTION_TEXT">
    <p:spTree>
      <p:nvGrpSpPr>
        <p:cNvPr id="1" name="Shape 95"/>
        <p:cNvGrpSpPr/>
        <p:nvPr/>
      </p:nvGrpSpPr>
      <p:grpSpPr>
        <a:xfrm>
          <a:off x="0" y="0"/>
          <a:ext cx="0" cy="0"/>
          <a:chOff x="0" y="0"/>
          <a:chExt cx="0" cy="0"/>
        </a:xfrm>
      </p:grpSpPr>
      <p:sp>
        <p:nvSpPr>
          <p:cNvPr id="96" name="Google Shape;96;p14"/>
          <p:cNvSpPr/>
          <p:nvPr/>
        </p:nvSpPr>
        <p:spPr>
          <a:xfrm>
            <a:off x="228600" y="228600"/>
            <a:ext cx="8695944" cy="6035040"/>
          </a:xfrm>
          <a:prstGeom prst="roundRect">
            <a:avLst>
              <a:gd name="adj" fmla="val 1272"/>
            </a:avLst>
          </a:prstGeom>
          <a:gradFill>
            <a:gsLst>
              <a:gs pos="0">
                <a:srgbClr val="0293E0"/>
              </a:gs>
              <a:gs pos="100000">
                <a:srgbClr val="81D2FE"/>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ndara"/>
              <a:ea typeface="Candara"/>
              <a:cs typeface="Candara"/>
              <a:sym typeface="Candara"/>
            </a:endParaRPr>
          </a:p>
        </p:txBody>
      </p:sp>
      <p:grpSp>
        <p:nvGrpSpPr>
          <p:cNvPr id="97" name="Google Shape;97;p14"/>
          <p:cNvGrpSpPr/>
          <p:nvPr/>
        </p:nvGrpSpPr>
        <p:grpSpPr>
          <a:xfrm>
            <a:off x="211665" y="5353963"/>
            <a:ext cx="8723376" cy="1331580"/>
            <a:chOff x="-3905250" y="4294188"/>
            <a:chExt cx="13011150" cy="1892300"/>
          </a:xfrm>
        </p:grpSpPr>
        <p:sp>
          <p:nvSpPr>
            <p:cNvPr id="98" name="Google Shape;98;p14"/>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235"/>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ndara"/>
                <a:ea typeface="Candara"/>
                <a:cs typeface="Candara"/>
                <a:sym typeface="Candara"/>
              </a:endParaRPr>
            </a:p>
          </p:txBody>
        </p:sp>
        <p:sp>
          <p:nvSpPr>
            <p:cNvPr id="99" name="Google Shape;99;p14"/>
            <p:cNvSpPr/>
            <p:nvPr/>
          </p:nvSpPr>
          <p:spPr>
            <a:xfrm>
              <a:off x="-309563" y="4318000"/>
              <a:ext cx="8280401"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ndara"/>
                <a:ea typeface="Candara"/>
                <a:cs typeface="Candara"/>
                <a:sym typeface="Candara"/>
              </a:endParaRPr>
            </a:p>
          </p:txBody>
        </p:sp>
        <p:sp>
          <p:nvSpPr>
            <p:cNvPr id="100" name="Google Shape;100;p14"/>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ndara"/>
                <a:ea typeface="Candara"/>
                <a:cs typeface="Candara"/>
                <a:sym typeface="Candara"/>
              </a:endParaRPr>
            </a:p>
          </p:txBody>
        </p:sp>
        <p:sp>
          <p:nvSpPr>
            <p:cNvPr id="101" name="Google Shape;101;p14"/>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ndara"/>
                <a:ea typeface="Candara"/>
                <a:cs typeface="Candara"/>
                <a:sym typeface="Candara"/>
              </a:endParaRPr>
            </a:p>
          </p:txBody>
        </p:sp>
        <p:sp>
          <p:nvSpPr>
            <p:cNvPr id="102" name="Google Shape;102;p14"/>
            <p:cNvSpPr/>
            <p:nvPr/>
          </p:nvSpPr>
          <p:spPr>
            <a:xfrm>
              <a:off x="-3905250" y="4294188"/>
              <a:ext cx="13011150"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ndara"/>
                <a:ea typeface="Candara"/>
                <a:cs typeface="Candara"/>
                <a:sym typeface="Candara"/>
              </a:endParaRPr>
            </a:p>
          </p:txBody>
        </p:sp>
      </p:grpSp>
      <p:sp>
        <p:nvSpPr>
          <p:cNvPr id="103" name="Google Shape;103;p14"/>
          <p:cNvSpPr txBox="1">
            <a:spLocks noGrp="1"/>
          </p:cNvSpPr>
          <p:nvPr>
            <p:ph type="title"/>
          </p:nvPr>
        </p:nvSpPr>
        <p:spPr>
          <a:xfrm>
            <a:off x="4874155" y="338667"/>
            <a:ext cx="3812645" cy="242993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FFFFFF"/>
              </a:buClr>
              <a:buSzPts val="2800"/>
              <a:buFont typeface="Candara"/>
              <a:buNone/>
              <a:defRPr sz="2800" b="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14"/>
          <p:cNvSpPr txBox="1">
            <a:spLocks noGrp="1"/>
          </p:cNvSpPr>
          <p:nvPr>
            <p:ph type="body" idx="1"/>
          </p:nvPr>
        </p:nvSpPr>
        <p:spPr>
          <a:xfrm>
            <a:off x="4868333" y="2785533"/>
            <a:ext cx="3818467" cy="242146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SzPts val="1800"/>
              <a:buNone/>
              <a:defRPr sz="1800">
                <a:solidFill>
                  <a:srgbClr val="FFFFFF"/>
                </a:solidFill>
              </a:defRPr>
            </a:lvl1pPr>
            <a:lvl2pPr marL="914400" lvl="1" indent="-228600" algn="l">
              <a:lnSpc>
                <a:spcPct val="100000"/>
              </a:lnSpc>
              <a:spcBef>
                <a:spcPts val="240"/>
              </a:spcBef>
              <a:spcAft>
                <a:spcPts val="0"/>
              </a:spcAft>
              <a:buSzPts val="1200"/>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384"/>
              </a:spcBef>
              <a:spcAft>
                <a:spcPts val="0"/>
              </a:spcAft>
              <a:buSzPts val="900"/>
              <a:buNone/>
              <a:defRPr sz="900"/>
            </a:lvl6pPr>
            <a:lvl7pPr marL="3200400" lvl="6" indent="-228600" algn="l">
              <a:lnSpc>
                <a:spcPct val="100000"/>
              </a:lnSpc>
              <a:spcBef>
                <a:spcPts val="384"/>
              </a:spcBef>
              <a:spcAft>
                <a:spcPts val="0"/>
              </a:spcAft>
              <a:buSzPts val="900"/>
              <a:buNone/>
              <a:defRPr sz="900"/>
            </a:lvl7pPr>
            <a:lvl8pPr marL="3657600" lvl="7" indent="-228600" algn="l">
              <a:lnSpc>
                <a:spcPct val="100000"/>
              </a:lnSpc>
              <a:spcBef>
                <a:spcPts val="384"/>
              </a:spcBef>
              <a:spcAft>
                <a:spcPts val="0"/>
              </a:spcAft>
              <a:buSzPts val="900"/>
              <a:buNone/>
              <a:defRPr sz="900"/>
            </a:lvl8pPr>
            <a:lvl9pPr marL="4114800" lvl="8" indent="-228600" algn="l">
              <a:lnSpc>
                <a:spcPct val="100000"/>
              </a:lnSpc>
              <a:spcBef>
                <a:spcPts val="384"/>
              </a:spcBef>
              <a:spcAft>
                <a:spcPts val="0"/>
              </a:spcAft>
              <a:buSzPts val="900"/>
              <a:buNone/>
              <a:defRPr sz="900"/>
            </a:lvl9pPr>
          </a:lstStyle>
          <a:p>
            <a:endParaRPr/>
          </a:p>
        </p:txBody>
      </p:sp>
      <p:sp>
        <p:nvSpPr>
          <p:cNvPr id="105" name="Google Shape;105;p14"/>
          <p:cNvSpPr txBox="1">
            <a:spLocks noGrp="1"/>
          </p:cNvSpPr>
          <p:nvPr>
            <p:ph type="dt" idx="10"/>
          </p:nvPr>
        </p:nvSpPr>
        <p:spPr>
          <a:xfrm>
            <a:off x="5163672" y="6250164"/>
            <a:ext cx="378669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14"/>
          <p:cNvSpPr txBox="1">
            <a:spLocks noGrp="1"/>
          </p:cNvSpPr>
          <p:nvPr>
            <p:ph type="ftr" idx="11"/>
          </p:nvPr>
        </p:nvSpPr>
        <p:spPr>
          <a:xfrm>
            <a:off x="193638" y="6250164"/>
            <a:ext cx="378669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14"/>
          <p:cNvSpPr txBox="1">
            <a:spLocks noGrp="1"/>
          </p:cNvSpPr>
          <p:nvPr>
            <p:ph type="sldNum" idx="12"/>
          </p:nvPr>
        </p:nvSpPr>
        <p:spPr>
          <a:xfrm>
            <a:off x="3991088" y="6250163"/>
            <a:ext cx="1161826"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9pPr>
          </a:lstStyle>
          <a:p>
            <a:pPr marL="0" lvl="0" indent="0" algn="ctr" rtl="0">
              <a:spcBef>
                <a:spcPts val="0"/>
              </a:spcBef>
              <a:spcAft>
                <a:spcPts val="0"/>
              </a:spcAft>
              <a:buNone/>
            </a:pPr>
            <a:fld id="{00000000-1234-1234-1234-123412341234}" type="slidenum">
              <a:rPr lang="pl-PL"/>
              <a:pPr marL="0" lvl="0" indent="0" algn="ctr" rtl="0">
                <a:spcBef>
                  <a:spcPts val="0"/>
                </a:spcBef>
                <a:spcAft>
                  <a:spcPts val="0"/>
                </a:spcAft>
                <a:buNone/>
              </a:pPr>
              <a:t>‹#›</a:t>
            </a:fld>
            <a:endParaRPr/>
          </a:p>
        </p:txBody>
      </p:sp>
      <p:sp>
        <p:nvSpPr>
          <p:cNvPr id="108" name="Google Shape;108;p14"/>
          <p:cNvSpPr>
            <a:spLocks noGrp="1"/>
          </p:cNvSpPr>
          <p:nvPr>
            <p:ph type="pic" idx="2"/>
          </p:nvPr>
        </p:nvSpPr>
        <p:spPr>
          <a:xfrm>
            <a:off x="838200" y="1371600"/>
            <a:ext cx="3566160" cy="2926080"/>
          </a:xfrm>
          <a:prstGeom prst="roundRect">
            <a:avLst>
              <a:gd name="adj" fmla="val 3924"/>
            </a:avLst>
          </a:prstGeom>
          <a:solidFill>
            <a:schemeClr val="accent1"/>
          </a:solidFill>
          <a:ln>
            <a:noFill/>
          </a:ln>
          <a:effectLst>
            <a:reflection stA="30000" endPos="30000" dist="5000" dir="5400000" sy="-100000" algn="bl" rotWithShape="0"/>
          </a:effectLst>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5"/>
          <p:cNvSpPr/>
          <p:nvPr/>
        </p:nvSpPr>
        <p:spPr>
          <a:xfrm>
            <a:off x="228600" y="228600"/>
            <a:ext cx="8695944" cy="2468880"/>
          </a:xfrm>
          <a:prstGeom prst="roundRect">
            <a:avLst>
              <a:gd name="adj" fmla="val 3362"/>
            </a:avLst>
          </a:prstGeom>
          <a:gradFill>
            <a:gsLst>
              <a:gs pos="0">
                <a:srgbClr val="0293E0"/>
              </a:gs>
              <a:gs pos="90000">
                <a:srgbClr val="81D2FE"/>
              </a:gs>
              <a:gs pos="100000">
                <a:srgbClr val="81D2FE"/>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ndara"/>
              <a:ea typeface="Candara"/>
              <a:cs typeface="Candara"/>
              <a:sym typeface="Candara"/>
            </a:endParaRPr>
          </a:p>
        </p:txBody>
      </p:sp>
      <p:grpSp>
        <p:nvGrpSpPr>
          <p:cNvPr id="7" name="Google Shape;7;p5"/>
          <p:cNvGrpSpPr/>
          <p:nvPr/>
        </p:nvGrpSpPr>
        <p:grpSpPr>
          <a:xfrm>
            <a:off x="211665" y="1679429"/>
            <a:ext cx="8723376" cy="1329874"/>
            <a:chOff x="-3905251" y="4294188"/>
            <a:chExt cx="13027839" cy="1892300"/>
          </a:xfrm>
        </p:grpSpPr>
        <p:sp>
          <p:nvSpPr>
            <p:cNvPr id="8" name="Google Shape;8;p5"/>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235"/>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ndara"/>
                <a:ea typeface="Candara"/>
                <a:cs typeface="Candara"/>
                <a:sym typeface="Candara"/>
              </a:endParaRPr>
            </a:p>
          </p:txBody>
        </p:sp>
        <p:sp>
          <p:nvSpPr>
            <p:cNvPr id="9" name="Google Shape;9;p5"/>
            <p:cNvSpPr/>
            <p:nvPr/>
          </p:nvSpPr>
          <p:spPr>
            <a:xfrm>
              <a:off x="-309563" y="4318000"/>
              <a:ext cx="8280401"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ndara"/>
                <a:ea typeface="Candara"/>
                <a:cs typeface="Candara"/>
                <a:sym typeface="Candara"/>
              </a:endParaRPr>
            </a:p>
          </p:txBody>
        </p:sp>
        <p:sp>
          <p:nvSpPr>
            <p:cNvPr id="10" name="Google Shape;10;p5"/>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ndara"/>
                <a:ea typeface="Candara"/>
                <a:cs typeface="Candara"/>
                <a:sym typeface="Candara"/>
              </a:endParaRPr>
            </a:p>
          </p:txBody>
        </p:sp>
        <p:sp>
          <p:nvSpPr>
            <p:cNvPr id="11" name="Google Shape;11;p5"/>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ndara"/>
                <a:ea typeface="Candara"/>
                <a:cs typeface="Candara"/>
                <a:sym typeface="Candara"/>
              </a:endParaRPr>
            </a:p>
          </p:txBody>
        </p:sp>
        <p:sp>
          <p:nvSpPr>
            <p:cNvPr id="12" name="Google Shape;12;p5"/>
            <p:cNvSpPr/>
            <p:nvPr/>
          </p:nvSpPr>
          <p:spPr>
            <a:xfrm>
              <a:off x="-3905251" y="4294188"/>
              <a:ext cx="13027839"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ndara"/>
                <a:ea typeface="Candara"/>
                <a:cs typeface="Candara"/>
                <a:sym typeface="Candara"/>
              </a:endParaRPr>
            </a:p>
          </p:txBody>
        </p:sp>
      </p:grpSp>
      <p:sp>
        <p:nvSpPr>
          <p:cNvPr id="13" name="Google Shape;13;p5"/>
          <p:cNvSpPr txBox="1">
            <a:spLocks noGrp="1"/>
          </p:cNvSpPr>
          <p:nvPr>
            <p:ph type="title"/>
          </p:nvPr>
        </p:nvSpPr>
        <p:spPr>
          <a:xfrm>
            <a:off x="457200" y="338328"/>
            <a:ext cx="8229600" cy="1252728"/>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rgbClr val="FFFFFF"/>
              </a:buClr>
              <a:buSzPts val="4400"/>
              <a:buFont typeface="Candara"/>
              <a:buNone/>
              <a:defRPr sz="4400" b="0" i="0" u="none" strike="noStrike" cap="none">
                <a:solidFill>
                  <a:srgbClr val="FFFFFF"/>
                </a:solidFill>
                <a:latin typeface="Candara"/>
                <a:ea typeface="Candara"/>
                <a:cs typeface="Candara"/>
                <a:sym typeface="Candar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4" name="Google Shape;14;p5"/>
          <p:cNvSpPr txBox="1">
            <a:spLocks noGrp="1"/>
          </p:cNvSpPr>
          <p:nvPr>
            <p:ph type="dt" idx="10"/>
          </p:nvPr>
        </p:nvSpPr>
        <p:spPr>
          <a:xfrm>
            <a:off x="5163672" y="6250164"/>
            <a:ext cx="378669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00" b="0" i="0" u="none" strike="noStrike" cap="none">
                <a:solidFill>
                  <a:schemeClr val="dk2"/>
                </a:solidFill>
                <a:latin typeface="Candara"/>
                <a:ea typeface="Candara"/>
                <a:cs typeface="Candara"/>
                <a:sym typeface="Candar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9pPr>
          </a:lstStyle>
          <a:p>
            <a:endParaRPr/>
          </a:p>
        </p:txBody>
      </p:sp>
      <p:sp>
        <p:nvSpPr>
          <p:cNvPr id="15" name="Google Shape;15;p5"/>
          <p:cNvSpPr txBox="1">
            <a:spLocks noGrp="1"/>
          </p:cNvSpPr>
          <p:nvPr>
            <p:ph type="ftr" idx="11"/>
          </p:nvPr>
        </p:nvSpPr>
        <p:spPr>
          <a:xfrm>
            <a:off x="193638" y="6250164"/>
            <a:ext cx="3786691"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chemeClr val="dk2"/>
                </a:solidFill>
                <a:latin typeface="Candara"/>
                <a:ea typeface="Candara"/>
                <a:cs typeface="Candara"/>
                <a:sym typeface="Candar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9pPr>
          </a:lstStyle>
          <a:p>
            <a:endParaRPr/>
          </a:p>
        </p:txBody>
      </p:sp>
      <p:sp>
        <p:nvSpPr>
          <p:cNvPr id="16" name="Google Shape;16;p5"/>
          <p:cNvSpPr txBox="1">
            <a:spLocks noGrp="1"/>
          </p:cNvSpPr>
          <p:nvPr>
            <p:ph type="sldNum" idx="12"/>
          </p:nvPr>
        </p:nvSpPr>
        <p:spPr>
          <a:xfrm>
            <a:off x="3991088" y="6250163"/>
            <a:ext cx="1161826"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1pPr>
            <a:lvl2pPr marL="0" marR="0" lvl="1" indent="0" algn="ct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2pPr>
            <a:lvl3pPr marL="0" marR="0" lvl="2" indent="0" algn="ct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3pPr>
            <a:lvl4pPr marL="0" marR="0" lvl="3" indent="0" algn="ct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4pPr>
            <a:lvl5pPr marL="0" marR="0" lvl="4" indent="0" algn="ct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5pPr>
            <a:lvl6pPr marL="0" marR="0" lvl="5" indent="0" algn="ct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6pPr>
            <a:lvl7pPr marL="0" marR="0" lvl="6" indent="0" algn="ct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7pPr>
            <a:lvl8pPr marL="0" marR="0" lvl="7" indent="0" algn="ct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8pPr>
            <a:lvl9pPr marL="0" marR="0" lvl="8" indent="0" algn="ct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ndara"/>
                <a:ea typeface="Candara"/>
                <a:cs typeface="Candara"/>
                <a:sym typeface="Candara"/>
              </a:defRPr>
            </a:lvl9pPr>
          </a:lstStyle>
          <a:p>
            <a:pPr marL="0" lvl="0" indent="0" algn="ctr" rtl="0">
              <a:spcBef>
                <a:spcPts val="0"/>
              </a:spcBef>
              <a:spcAft>
                <a:spcPts val="0"/>
              </a:spcAft>
              <a:buNone/>
            </a:pPr>
            <a:fld id="{00000000-1234-1234-1234-123412341234}" type="slidenum">
              <a:rPr lang="pl-PL"/>
              <a:pPr marL="0" lvl="0" indent="0" algn="ctr" rtl="0">
                <a:spcBef>
                  <a:spcPts val="0"/>
                </a:spcBef>
                <a:spcAft>
                  <a:spcPts val="0"/>
                </a:spcAft>
                <a:buNone/>
              </a:pPr>
              <a:t>‹#›</a:t>
            </a:fld>
            <a:endParaRPr/>
          </a:p>
        </p:txBody>
      </p:sp>
      <p:sp>
        <p:nvSpPr>
          <p:cNvPr id="17" name="Google Shape;17;p5"/>
          <p:cNvSpPr txBox="1">
            <a:spLocks noGrp="1"/>
          </p:cNvSpPr>
          <p:nvPr>
            <p:ph type="body" idx="1"/>
          </p:nvPr>
        </p:nvSpPr>
        <p:spPr>
          <a:xfrm>
            <a:off x="872067" y="2675467"/>
            <a:ext cx="7408333" cy="3450696"/>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480"/>
              </a:spcBef>
              <a:spcAft>
                <a:spcPts val="0"/>
              </a:spcAft>
              <a:buClr>
                <a:schemeClr val="accent1"/>
              </a:buClr>
              <a:buSzPts val="2400"/>
              <a:buFont typeface="Noto Sans Symbols"/>
              <a:buChar char="*"/>
              <a:defRPr sz="2400" b="0" i="0" u="none" strike="noStrike" cap="none">
                <a:solidFill>
                  <a:schemeClr val="dk2"/>
                </a:solidFill>
                <a:latin typeface="Candara"/>
                <a:ea typeface="Candara"/>
                <a:cs typeface="Candara"/>
                <a:sym typeface="Candara"/>
              </a:defRPr>
            </a:lvl1pPr>
            <a:lvl2pPr marL="914400" marR="0" lvl="1" indent="-368300" algn="l" rtl="0">
              <a:lnSpc>
                <a:spcPct val="100000"/>
              </a:lnSpc>
              <a:spcBef>
                <a:spcPts val="440"/>
              </a:spcBef>
              <a:spcAft>
                <a:spcPts val="0"/>
              </a:spcAft>
              <a:buClr>
                <a:schemeClr val="accent1"/>
              </a:buClr>
              <a:buSzPts val="2200"/>
              <a:buFont typeface="Noto Sans Symbols"/>
              <a:buChar char="*"/>
              <a:defRPr sz="2200" b="0" i="0" u="none" strike="noStrike" cap="none">
                <a:solidFill>
                  <a:schemeClr val="dk2"/>
                </a:solidFill>
                <a:latin typeface="Candara"/>
                <a:ea typeface="Candara"/>
                <a:cs typeface="Candara"/>
                <a:sym typeface="Candara"/>
              </a:defRPr>
            </a:lvl2pPr>
            <a:lvl3pPr marL="1371600" marR="0" lvl="2" indent="-355600" algn="l" rtl="0">
              <a:lnSpc>
                <a:spcPct val="100000"/>
              </a:lnSpc>
              <a:spcBef>
                <a:spcPts val="400"/>
              </a:spcBef>
              <a:spcAft>
                <a:spcPts val="0"/>
              </a:spcAft>
              <a:buClr>
                <a:schemeClr val="accent1"/>
              </a:buClr>
              <a:buSzPts val="2000"/>
              <a:buFont typeface="Noto Sans Symbols"/>
              <a:buChar char="*"/>
              <a:defRPr sz="2000" b="0" i="0" u="none" strike="noStrike" cap="none">
                <a:solidFill>
                  <a:schemeClr val="dk2"/>
                </a:solidFill>
                <a:latin typeface="Candara"/>
                <a:ea typeface="Candara"/>
                <a:cs typeface="Candara"/>
                <a:sym typeface="Candara"/>
              </a:defRPr>
            </a:lvl3pPr>
            <a:lvl4pPr marL="1828800" marR="0" lvl="3"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2"/>
                </a:solidFill>
                <a:latin typeface="Candara"/>
                <a:ea typeface="Candara"/>
                <a:cs typeface="Candara"/>
                <a:sym typeface="Candara"/>
              </a:defRPr>
            </a:lvl4pPr>
            <a:lvl5pPr marL="2286000" marR="0" lvl="4" indent="-330200" algn="l" rtl="0">
              <a:lnSpc>
                <a:spcPct val="100000"/>
              </a:lnSpc>
              <a:spcBef>
                <a:spcPts val="320"/>
              </a:spcBef>
              <a:spcAft>
                <a:spcPts val="0"/>
              </a:spcAft>
              <a:buClr>
                <a:schemeClr val="accent1"/>
              </a:buClr>
              <a:buSzPts val="1600"/>
              <a:buFont typeface="Noto Sans Symbols"/>
              <a:buChar char="*"/>
              <a:defRPr sz="1600" b="0" i="0" u="none" strike="noStrike" cap="none">
                <a:solidFill>
                  <a:schemeClr val="dk2"/>
                </a:solidFill>
                <a:latin typeface="Candara"/>
                <a:ea typeface="Candara"/>
                <a:cs typeface="Candara"/>
                <a:sym typeface="Candara"/>
              </a:defRPr>
            </a:lvl5pPr>
            <a:lvl6pPr marL="2743200" marR="0" lvl="5" indent="-317500" algn="l" rtl="0">
              <a:lnSpc>
                <a:spcPct val="100000"/>
              </a:lnSpc>
              <a:spcBef>
                <a:spcPts val="384"/>
              </a:spcBef>
              <a:spcAft>
                <a:spcPts val="0"/>
              </a:spcAft>
              <a:buClr>
                <a:schemeClr val="accent1"/>
              </a:buClr>
              <a:buSzPts val="1400"/>
              <a:buFont typeface="Noto Sans Symbols"/>
              <a:buChar char="●"/>
              <a:defRPr sz="1400" b="0" i="0" u="none" strike="noStrike" cap="none">
                <a:solidFill>
                  <a:schemeClr val="dk2"/>
                </a:solidFill>
                <a:latin typeface="Candara"/>
                <a:ea typeface="Candara"/>
                <a:cs typeface="Candara"/>
                <a:sym typeface="Candara"/>
              </a:defRPr>
            </a:lvl6pPr>
            <a:lvl7pPr marL="3200400" marR="0" lvl="6" indent="-317500" algn="l" rtl="0">
              <a:lnSpc>
                <a:spcPct val="100000"/>
              </a:lnSpc>
              <a:spcBef>
                <a:spcPts val="384"/>
              </a:spcBef>
              <a:spcAft>
                <a:spcPts val="0"/>
              </a:spcAft>
              <a:buClr>
                <a:schemeClr val="accent1"/>
              </a:buClr>
              <a:buSzPts val="1400"/>
              <a:buFont typeface="Noto Sans Symbols"/>
              <a:buChar char="●"/>
              <a:defRPr sz="1400" b="0" i="0" u="none" strike="noStrike" cap="none">
                <a:solidFill>
                  <a:schemeClr val="dk2"/>
                </a:solidFill>
                <a:latin typeface="Candara"/>
                <a:ea typeface="Candara"/>
                <a:cs typeface="Candara"/>
                <a:sym typeface="Candara"/>
              </a:defRPr>
            </a:lvl7pPr>
            <a:lvl8pPr marL="3657600" marR="0" lvl="7" indent="-317500" algn="l" rtl="0">
              <a:lnSpc>
                <a:spcPct val="100000"/>
              </a:lnSpc>
              <a:spcBef>
                <a:spcPts val="384"/>
              </a:spcBef>
              <a:spcAft>
                <a:spcPts val="0"/>
              </a:spcAft>
              <a:buClr>
                <a:schemeClr val="accent1"/>
              </a:buClr>
              <a:buSzPts val="1400"/>
              <a:buFont typeface="Noto Sans Symbols"/>
              <a:buChar char="●"/>
              <a:defRPr sz="1400" b="0" i="0" u="none" strike="noStrike" cap="none">
                <a:solidFill>
                  <a:schemeClr val="dk2"/>
                </a:solidFill>
                <a:latin typeface="Candara"/>
                <a:ea typeface="Candara"/>
                <a:cs typeface="Candara"/>
                <a:sym typeface="Candara"/>
              </a:defRPr>
            </a:lvl8pPr>
            <a:lvl9pPr marL="4114800" marR="0" lvl="8" indent="-317500" algn="l" rtl="0">
              <a:lnSpc>
                <a:spcPct val="100000"/>
              </a:lnSpc>
              <a:spcBef>
                <a:spcPts val="384"/>
              </a:spcBef>
              <a:spcAft>
                <a:spcPts val="0"/>
              </a:spcAft>
              <a:buClr>
                <a:schemeClr val="accent1"/>
              </a:buClr>
              <a:buSzPts val="1400"/>
              <a:buFont typeface="Noto Sans Symbols"/>
              <a:buChar char="●"/>
              <a:defRPr sz="1400" b="0" i="0" u="none" strike="noStrike" cap="none">
                <a:solidFill>
                  <a:schemeClr val="dk2"/>
                </a:solidFill>
                <a:latin typeface="Candara"/>
                <a:ea typeface="Candara"/>
                <a:cs typeface="Candara"/>
                <a:sym typeface="Candar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flip dir="l"/>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pl.wikipedia.org/wiki/Formacja_ro%C5%9Blinna"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pl.wikipedia.org/wiki/Gari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p:cNvSpPr>
            <a:spLocks noGrp="1"/>
          </p:cNvSpPr>
          <p:nvPr>
            <p:ph type="body" idx="1"/>
          </p:nvPr>
        </p:nvSpPr>
        <p:spPr>
          <a:xfrm>
            <a:off x="678873" y="2396836"/>
            <a:ext cx="7827818" cy="3729327"/>
          </a:xfrm>
        </p:spPr>
        <p:txBody>
          <a:bodyPr>
            <a:normAutofit/>
          </a:bodyPr>
          <a:lstStyle/>
          <a:p>
            <a:pPr marL="114300" indent="0" algn="ctr">
              <a:lnSpc>
                <a:spcPct val="150000"/>
              </a:lnSpc>
              <a:buNone/>
            </a:pPr>
            <a:r>
              <a:rPr lang="pl-PL" sz="2600" b="1" dirty="0" smtClean="0">
                <a:solidFill>
                  <a:srgbClr val="800080"/>
                </a:solidFill>
                <a:latin typeface="Times New Roman" panose="02020603050405020304" pitchFamily="18" charset="0"/>
                <a:cs typeface="Times New Roman" panose="02020603050405020304" pitchFamily="18" charset="0"/>
              </a:rPr>
              <a:t>O marcowym łapaniu uśmiechu i szczęścia,                a także o życiu i nauce na słonecznej Malcie </a:t>
            </a:r>
          </a:p>
          <a:p>
            <a:pPr marL="114300" indent="0" algn="ctr">
              <a:lnSpc>
                <a:spcPct val="150000"/>
              </a:lnSpc>
              <a:buNone/>
            </a:pPr>
            <a:r>
              <a:rPr lang="pl-PL" sz="2600" b="1" dirty="0" smtClean="0">
                <a:solidFill>
                  <a:srgbClr val="800080"/>
                </a:solidFill>
                <a:latin typeface="Times New Roman" panose="02020603050405020304" pitchFamily="18" charset="0"/>
                <a:cs typeface="Times New Roman" panose="02020603050405020304" pitchFamily="18" charset="0"/>
              </a:rPr>
              <a:t>oczami uczniów </a:t>
            </a:r>
          </a:p>
          <a:p>
            <a:pPr marL="114300" indent="0" algn="ctr">
              <a:lnSpc>
                <a:spcPct val="150000"/>
              </a:lnSpc>
              <a:buNone/>
            </a:pPr>
            <a:r>
              <a:rPr lang="pl-PL" sz="2600" b="1" dirty="0" smtClean="0">
                <a:solidFill>
                  <a:srgbClr val="800080"/>
                </a:solidFill>
                <a:latin typeface="Times New Roman" panose="02020603050405020304" pitchFamily="18" charset="0"/>
                <a:cs typeface="Times New Roman" panose="02020603050405020304" pitchFamily="18" charset="0"/>
              </a:rPr>
              <a:t>Szkoły Podstawowej nr 2 w Lublińcu</a:t>
            </a:r>
          </a:p>
          <a:p>
            <a:pPr marL="114300" indent="0" algn="ctr">
              <a:buNone/>
            </a:pPr>
            <a:endParaRPr lang="pl-PL" sz="1400" kern="1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114300" indent="0" algn="ctr">
              <a:buNone/>
            </a:pPr>
            <a:r>
              <a:rPr lang="pl-PL" sz="1400" kern="100" dirty="0" smtClean="0">
                <a:effectLst/>
                <a:latin typeface="Times New Roman" panose="02020603050405020304" pitchFamily="18" charset="0"/>
                <a:ea typeface="Calibri" panose="020F0502020204030204" pitchFamily="34" charset="0"/>
                <a:cs typeface="Times New Roman" panose="02020603050405020304" pitchFamily="18" charset="0"/>
              </a:rPr>
              <a:t>Sfinansowane </a:t>
            </a:r>
            <a:r>
              <a:rPr lang="pl-PL" sz="1400" kern="100" dirty="0">
                <a:effectLst/>
                <a:latin typeface="Times New Roman" panose="02020603050405020304" pitchFamily="18" charset="0"/>
                <a:ea typeface="Calibri" panose="020F0502020204030204" pitchFamily="34" charset="0"/>
                <a:cs typeface="Times New Roman" panose="02020603050405020304" pitchFamily="18" charset="0"/>
              </a:rPr>
              <a:t>ze środków UE. Wyrażone poglądy i opinie są jedynie opiniami autora lub autorów i niekoniecznie odzwierciedlają poglądy i opinie Unii Europejskiej. Unia Europejska ani podmiot udzielający dotacji nie ponoszą za nie odpowiedzialności.</a:t>
            </a:r>
          </a:p>
          <a:p>
            <a:pPr marL="114300" indent="0">
              <a:buNone/>
            </a:pPr>
            <a:endParaRPr lang="pl-PL" dirty="0">
              <a:solidFill>
                <a:schemeClr val="tx1"/>
              </a:solidFill>
              <a:latin typeface="Times New Roman" panose="02020603050405020304" pitchFamily="18" charset="0"/>
              <a:cs typeface="Times New Roman" panose="02020603050405020304" pitchFamily="18" charset="0"/>
            </a:endParaRPr>
          </a:p>
        </p:txBody>
      </p:sp>
      <p:sp>
        <p:nvSpPr>
          <p:cNvPr id="3" name="Tytuł 2"/>
          <p:cNvSpPr>
            <a:spLocks noGrp="1"/>
          </p:cNvSpPr>
          <p:nvPr>
            <p:ph type="title"/>
          </p:nvPr>
        </p:nvSpPr>
        <p:spPr>
          <a:xfrm>
            <a:off x="786871" y="338327"/>
            <a:ext cx="3286365" cy="1559745"/>
          </a:xfrm>
        </p:spPr>
        <p:txBody>
          <a:bodyPr>
            <a:normAutofit/>
          </a:bodyPr>
          <a:lstStyle/>
          <a:p>
            <a:pPr>
              <a:lnSpc>
                <a:spcPct val="107000"/>
              </a:lnSpc>
              <a:spcAft>
                <a:spcPts val="800"/>
              </a:spcAft>
            </a:pPr>
            <a:r>
              <a:rPr lang="pl-PL" sz="1400" b="1" kern="100" dirty="0">
                <a:solidFill>
                  <a:srgbClr val="0E4194"/>
                </a:solidFill>
                <a:latin typeface="Calibri" panose="020F0502020204030204" pitchFamily="34" charset="0"/>
                <a:ea typeface="Calibri" panose="020F0502020204030204" pitchFamily="34" charset="0"/>
                <a:cs typeface="Times New Roman" panose="02020603050405020304" pitchFamily="18" charset="0"/>
              </a:rPr>
              <a:t>Dofinansowane przez </a:t>
            </a:r>
            <a:r>
              <a:rPr lang="pl-PL" sz="1400" kern="100" dirty="0">
                <a:latin typeface="Calibri" panose="020F0502020204030204" pitchFamily="34" charset="0"/>
                <a:ea typeface="Calibri" panose="020F0502020204030204" pitchFamily="34" charset="0"/>
                <a:cs typeface="Times New Roman" panose="02020603050405020304" pitchFamily="18" charset="0"/>
              </a:rPr>
              <a:t/>
            </a:r>
            <a:br>
              <a:rPr lang="pl-PL" sz="1400" kern="100" dirty="0">
                <a:latin typeface="Calibri" panose="020F0502020204030204" pitchFamily="34" charset="0"/>
                <a:ea typeface="Calibri" panose="020F0502020204030204" pitchFamily="34" charset="0"/>
                <a:cs typeface="Times New Roman" panose="02020603050405020304" pitchFamily="18" charset="0"/>
              </a:rPr>
            </a:br>
            <a:r>
              <a:rPr lang="pl-PL" sz="1400" b="1" kern="100" dirty="0">
                <a:solidFill>
                  <a:srgbClr val="0E4194"/>
                </a:solidFill>
                <a:latin typeface="Calibri" panose="020F0502020204030204" pitchFamily="34" charset="0"/>
                <a:ea typeface="Calibri" panose="020F0502020204030204" pitchFamily="34" charset="0"/>
                <a:cs typeface="Times New Roman" panose="02020603050405020304" pitchFamily="18" charset="0"/>
              </a:rPr>
              <a:t>     Unię Europejską</a:t>
            </a:r>
            <a:r>
              <a:rPr lang="pl-PL" sz="1400" kern="100" dirty="0">
                <a:latin typeface="Calibri" panose="020F0502020204030204" pitchFamily="34" charset="0"/>
                <a:ea typeface="Calibri" panose="020F0502020204030204" pitchFamily="34" charset="0"/>
                <a:cs typeface="Times New Roman" panose="02020603050405020304" pitchFamily="18" charset="0"/>
              </a:rPr>
              <a:t/>
            </a:r>
            <a:br>
              <a:rPr lang="pl-PL" sz="1400" kern="100" dirty="0">
                <a:latin typeface="Calibri" panose="020F0502020204030204" pitchFamily="34" charset="0"/>
                <a:ea typeface="Calibri" panose="020F0502020204030204" pitchFamily="34" charset="0"/>
                <a:cs typeface="Times New Roman" panose="02020603050405020304" pitchFamily="18" charset="0"/>
              </a:rPr>
            </a:br>
            <a:endParaRPr lang="pl-PL" sz="1400" dirty="0"/>
          </a:p>
        </p:txBody>
      </p:sp>
      <p:pic>
        <p:nvPicPr>
          <p:cNvPr id="6" name="Obraz 5" descr="Obraz zawierający Czcionka, zrzut ekranu, Jaskrawoniebieski, Grafika&#10;&#10;Opis wygenerowany automatycznie">
            <a:extLst>
              <a:ext uri="{FF2B5EF4-FFF2-40B4-BE49-F238E27FC236}">
                <a16:creationId xmlns:a16="http://schemas.microsoft.com/office/drawing/2014/main" id="{57023485-CB3E-07FD-298A-67F2605158F6}"/>
              </a:ext>
            </a:extLst>
          </p:cNvPr>
          <p:cNvPicPr>
            <a:picLocks noChangeAspect="1"/>
          </p:cNvPicPr>
          <p:nvPr/>
        </p:nvPicPr>
        <p:blipFill rotWithShape="1">
          <a:blip r:embed="rId2"/>
          <a:srcRect r="71047" b="1588"/>
          <a:stretch/>
        </p:blipFill>
        <p:spPr bwMode="auto">
          <a:xfrm>
            <a:off x="786871" y="717709"/>
            <a:ext cx="716280" cy="464820"/>
          </a:xfrm>
          <a:prstGeom prst="rect">
            <a:avLst/>
          </a:prstGeom>
          <a:solidFill>
            <a:schemeClr val="bg1"/>
          </a:solid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59609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1e1349d675d_0_0"/>
          <p:cNvSpPr txBox="1">
            <a:spLocks noGrp="1"/>
          </p:cNvSpPr>
          <p:nvPr>
            <p:ph type="title"/>
          </p:nvPr>
        </p:nvSpPr>
        <p:spPr>
          <a:xfrm>
            <a:off x="457200" y="338328"/>
            <a:ext cx="8229600" cy="12528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45454"/>
              <a:buNone/>
            </a:pPr>
            <a:r>
              <a:rPr lang="pl-PL"/>
              <a:t>Największe wyspy archipelagu maltańskiego</a:t>
            </a:r>
            <a:endParaRPr/>
          </a:p>
        </p:txBody>
      </p:sp>
      <p:sp>
        <p:nvSpPr>
          <p:cNvPr id="198" name="Google Shape;198;g1e1349d675d_0_0"/>
          <p:cNvSpPr txBox="1">
            <a:spLocks noGrp="1"/>
          </p:cNvSpPr>
          <p:nvPr>
            <p:ph type="body" idx="1"/>
          </p:nvPr>
        </p:nvSpPr>
        <p:spPr>
          <a:xfrm>
            <a:off x="291825" y="2018100"/>
            <a:ext cx="4097700" cy="4548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360"/>
              </a:spcBef>
              <a:spcAft>
                <a:spcPts val="0"/>
              </a:spcAft>
              <a:buSzPts val="1800"/>
              <a:buNone/>
            </a:pPr>
            <a:r>
              <a:rPr lang="pl-PL" dirty="0">
                <a:solidFill>
                  <a:schemeClr val="bg2"/>
                </a:solidFill>
                <a:highlight>
                  <a:srgbClr val="FFFFFF"/>
                </a:highlight>
              </a:rPr>
              <a:t>Gozo</a:t>
            </a:r>
            <a:r>
              <a:rPr lang="pl-PL" sz="1050" dirty="0">
                <a:solidFill>
                  <a:schemeClr val="bg2"/>
                </a:solidFill>
                <a:highlight>
                  <a:srgbClr val="FFFFFF"/>
                </a:highlight>
              </a:rPr>
              <a:t> </a:t>
            </a:r>
            <a:r>
              <a:rPr lang="pl-PL" dirty="0">
                <a:solidFill>
                  <a:schemeClr val="bg2"/>
                </a:solidFill>
                <a:highlight>
                  <a:srgbClr val="FFFFFF"/>
                </a:highlight>
              </a:rPr>
              <a:t>– druga co do wielkości wyspa archipelagu Wysp Maltańskich, położona 2,5 km na północny zachód od wyspy Malty.</a:t>
            </a:r>
            <a:endParaRPr dirty="0">
              <a:solidFill>
                <a:schemeClr val="bg2"/>
              </a:solidFill>
              <a:highlight>
                <a:srgbClr val="FFFFFF"/>
              </a:highlight>
            </a:endParaRPr>
          </a:p>
          <a:p>
            <a:pPr marL="0" lvl="0" indent="0" algn="l" rtl="0">
              <a:lnSpc>
                <a:spcPct val="100000"/>
              </a:lnSpc>
              <a:spcBef>
                <a:spcPts val="360"/>
              </a:spcBef>
              <a:spcAft>
                <a:spcPts val="0"/>
              </a:spcAft>
              <a:buSzPts val="1800"/>
              <a:buNone/>
            </a:pPr>
            <a:endParaRPr dirty="0">
              <a:solidFill>
                <a:schemeClr val="bg2"/>
              </a:solidFill>
              <a:highlight>
                <a:srgbClr val="FFFFFF"/>
              </a:highlight>
            </a:endParaRPr>
          </a:p>
          <a:p>
            <a:pPr marL="0" lvl="0" indent="0" algn="l" rtl="0">
              <a:lnSpc>
                <a:spcPct val="100000"/>
              </a:lnSpc>
              <a:spcBef>
                <a:spcPts val="360"/>
              </a:spcBef>
              <a:spcAft>
                <a:spcPts val="0"/>
              </a:spcAft>
              <a:buSzPts val="1800"/>
              <a:buNone/>
            </a:pPr>
            <a:r>
              <a:rPr lang="pl-PL" dirty="0">
                <a:solidFill>
                  <a:schemeClr val="bg2"/>
                </a:solidFill>
                <a:highlight>
                  <a:srgbClr val="FFFFFF"/>
                </a:highlight>
              </a:rPr>
              <a:t>Ma powierzchnię 67,1 km2.</a:t>
            </a:r>
            <a:endParaRPr dirty="0">
              <a:solidFill>
                <a:schemeClr val="bg2"/>
              </a:solidFill>
              <a:highlight>
                <a:srgbClr val="FFFFFF"/>
              </a:highlight>
            </a:endParaRPr>
          </a:p>
          <a:p>
            <a:pPr marL="0" lvl="0" indent="0" algn="ctr" rtl="0">
              <a:lnSpc>
                <a:spcPct val="100000"/>
              </a:lnSpc>
              <a:spcBef>
                <a:spcPts val="360"/>
              </a:spcBef>
              <a:spcAft>
                <a:spcPts val="0"/>
              </a:spcAft>
              <a:buSzPts val="1800"/>
              <a:buNone/>
            </a:pPr>
            <a:r>
              <a:rPr lang="pl-PL" dirty="0">
                <a:solidFill>
                  <a:schemeClr val="bg2"/>
                </a:solidFill>
                <a:highlight>
                  <a:srgbClr val="FFFFFF"/>
                </a:highlight>
              </a:rPr>
              <a:t>Zamieszkuje ją około </a:t>
            </a:r>
            <a:r>
              <a:rPr lang="pl-PL" dirty="0" smtClean="0">
                <a:solidFill>
                  <a:schemeClr val="bg2"/>
                </a:solidFill>
                <a:highlight>
                  <a:srgbClr val="FFFFFF"/>
                </a:highlight>
              </a:rPr>
              <a:t>              37 </a:t>
            </a:r>
            <a:r>
              <a:rPr lang="pl-PL" dirty="0">
                <a:solidFill>
                  <a:schemeClr val="bg2"/>
                </a:solidFill>
                <a:highlight>
                  <a:srgbClr val="FFFFFF"/>
                </a:highlight>
              </a:rPr>
              <a:t>tys. osób.</a:t>
            </a:r>
            <a:endParaRPr dirty="0">
              <a:solidFill>
                <a:schemeClr val="bg2"/>
              </a:solidFill>
              <a:highlight>
                <a:srgbClr val="FFFFFF"/>
              </a:highlight>
            </a:endParaRPr>
          </a:p>
        </p:txBody>
      </p:sp>
      <p:pic>
        <p:nvPicPr>
          <p:cNvPr id="200" name="Google Shape;200;g1e1349d675d_0_0"/>
          <p:cNvPicPr preferRelativeResize="0"/>
          <p:nvPr/>
        </p:nvPicPr>
        <p:blipFill rotWithShape="1">
          <a:blip r:embed="rId3">
            <a:alphaModFix/>
          </a:blip>
          <a:srcRect l="1500" t="7789" r="-1499" b="-7788"/>
          <a:stretch/>
        </p:blipFill>
        <p:spPr>
          <a:xfrm>
            <a:off x="4457250" y="3257825"/>
            <a:ext cx="4289699" cy="29747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00"/>
                                        </p:tgtEl>
                                        <p:attrNameLst>
                                          <p:attrName>style.visibility</p:attrName>
                                        </p:attrNameLst>
                                      </p:cBhvr>
                                      <p:to>
                                        <p:strVal val="visible"/>
                                      </p:to>
                                    </p:set>
                                    <p:anim calcmode="lin" valueType="num">
                                      <p:cBhvr additive="base">
                                        <p:cTn id="7" dur="1000"/>
                                        <p:tgtEl>
                                          <p:spTgt spid="20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g1e1349d675d_0_8"/>
          <p:cNvSpPr txBox="1">
            <a:spLocks noGrp="1"/>
          </p:cNvSpPr>
          <p:nvPr>
            <p:ph type="title"/>
          </p:nvPr>
        </p:nvSpPr>
        <p:spPr>
          <a:xfrm>
            <a:off x="457200" y="338328"/>
            <a:ext cx="8229600" cy="12528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ts val="990"/>
              <a:buFont typeface="Arial"/>
              <a:buNone/>
            </a:pPr>
            <a:r>
              <a:rPr lang="pl-PL">
                <a:solidFill>
                  <a:schemeClr val="lt1"/>
                </a:solidFill>
              </a:rPr>
              <a:t>Największe wyspy archipelagu maltańskiego</a:t>
            </a:r>
            <a:endParaRPr/>
          </a:p>
        </p:txBody>
      </p:sp>
      <p:sp>
        <p:nvSpPr>
          <p:cNvPr id="206" name="Google Shape;206;g1e1349d675d_0_8"/>
          <p:cNvSpPr txBox="1">
            <a:spLocks noGrp="1"/>
          </p:cNvSpPr>
          <p:nvPr>
            <p:ph type="body" idx="1"/>
          </p:nvPr>
        </p:nvSpPr>
        <p:spPr>
          <a:xfrm>
            <a:off x="364775" y="1969850"/>
            <a:ext cx="3684300" cy="4549822"/>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500"/>
              </a:spcBef>
              <a:spcAft>
                <a:spcPts val="0"/>
              </a:spcAft>
              <a:buClr>
                <a:schemeClr val="dk1"/>
              </a:buClr>
              <a:buSzPts val="1100"/>
              <a:buFont typeface="Arial"/>
              <a:buNone/>
            </a:pPr>
            <a:r>
              <a:rPr lang="pl-PL" dirty="0">
                <a:solidFill>
                  <a:schemeClr val="bg2"/>
                </a:solidFill>
                <a:highlight>
                  <a:srgbClr val="FFFFFF"/>
                </a:highlight>
              </a:rPr>
              <a:t>Comino -  trzecia co do wielkości i najmniejsza zamieszkana wyspa archipelagu Wysp Maltańskich, położona pomiędzy Maltą a Gozo.</a:t>
            </a:r>
            <a:endParaRPr dirty="0">
              <a:solidFill>
                <a:schemeClr val="bg2"/>
              </a:solidFill>
              <a:highlight>
                <a:srgbClr val="FFFFFF"/>
              </a:highlight>
            </a:endParaRPr>
          </a:p>
          <a:p>
            <a:pPr marL="0" lvl="0" indent="0" algn="ctr" rtl="0">
              <a:lnSpc>
                <a:spcPct val="115000"/>
              </a:lnSpc>
              <a:spcBef>
                <a:spcPts val="500"/>
              </a:spcBef>
              <a:spcAft>
                <a:spcPts val="0"/>
              </a:spcAft>
              <a:buClr>
                <a:schemeClr val="dk1"/>
              </a:buClr>
              <a:buSzPts val="1100"/>
              <a:buFont typeface="Arial"/>
              <a:buNone/>
            </a:pPr>
            <a:r>
              <a:rPr lang="pl-PL" dirty="0">
                <a:solidFill>
                  <a:schemeClr val="bg2"/>
                </a:solidFill>
                <a:highlight>
                  <a:srgbClr val="FFFFFF"/>
                </a:highlight>
              </a:rPr>
              <a:t>Na wyspie znajduje się jedna z głównych atrakcji turystycznych Malty – Blue </a:t>
            </a:r>
            <a:r>
              <a:rPr lang="pl-PL" dirty="0" err="1">
                <a:solidFill>
                  <a:schemeClr val="bg2"/>
                </a:solidFill>
                <a:highlight>
                  <a:srgbClr val="FFFFFF"/>
                </a:highlight>
              </a:rPr>
              <a:t>Lagoon</a:t>
            </a:r>
            <a:r>
              <a:rPr lang="pl-PL" dirty="0">
                <a:solidFill>
                  <a:schemeClr val="bg2"/>
                </a:solidFill>
                <a:highlight>
                  <a:srgbClr val="FFFFFF"/>
                </a:highlight>
              </a:rPr>
              <a:t> .</a:t>
            </a:r>
            <a:endParaRPr u="sng" dirty="0">
              <a:solidFill>
                <a:schemeClr val="bg2"/>
              </a:solidFill>
              <a:highlight>
                <a:srgbClr val="FFFFFF"/>
              </a:highlight>
            </a:endParaRPr>
          </a:p>
          <a:p>
            <a:pPr marL="0" lvl="0" indent="0" algn="l" rtl="0">
              <a:lnSpc>
                <a:spcPct val="100000"/>
              </a:lnSpc>
              <a:spcBef>
                <a:spcPts val="500"/>
              </a:spcBef>
              <a:spcAft>
                <a:spcPts val="0"/>
              </a:spcAft>
              <a:buSzPts val="1800"/>
              <a:buNone/>
            </a:pPr>
            <a:endParaRPr dirty="0"/>
          </a:p>
        </p:txBody>
      </p:sp>
      <p:sp>
        <p:nvSpPr>
          <p:cNvPr id="207" name="Google Shape;207;g1e1349d675d_0_8"/>
          <p:cNvSpPr txBox="1">
            <a:spLocks noGrp="1"/>
          </p:cNvSpPr>
          <p:nvPr>
            <p:ph type="body" idx="2"/>
          </p:nvPr>
        </p:nvSpPr>
        <p:spPr>
          <a:xfrm>
            <a:off x="4699877" y="2770392"/>
            <a:ext cx="3822300" cy="34473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endParaRPr/>
          </a:p>
        </p:txBody>
      </p:sp>
      <p:pic>
        <p:nvPicPr>
          <p:cNvPr id="208" name="Google Shape;208;g1e1349d675d_0_8"/>
          <p:cNvPicPr preferRelativeResize="0"/>
          <p:nvPr/>
        </p:nvPicPr>
        <p:blipFill rotWithShape="1">
          <a:blip r:embed="rId3">
            <a:alphaModFix/>
          </a:blip>
          <a:srcRect/>
          <a:stretch/>
        </p:blipFill>
        <p:spPr>
          <a:xfrm>
            <a:off x="4049075" y="2728262"/>
            <a:ext cx="4844723" cy="26399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additive="base">
                                        <p:cTn id="7" dur="1000"/>
                                        <p:tgtEl>
                                          <p:spTgt spid="2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2531f47b96e_0_0"/>
          <p:cNvSpPr txBox="1">
            <a:spLocks noGrp="1"/>
          </p:cNvSpPr>
          <p:nvPr>
            <p:ph type="title"/>
          </p:nvPr>
        </p:nvSpPr>
        <p:spPr>
          <a:xfrm>
            <a:off x="457200" y="338328"/>
            <a:ext cx="8229600" cy="1252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pl-PL"/>
              <a:t>Kuchnia na Malcie</a:t>
            </a:r>
            <a:endParaRPr/>
          </a:p>
        </p:txBody>
      </p:sp>
      <p:sp>
        <p:nvSpPr>
          <p:cNvPr id="214" name="Google Shape;214;g2531f47b96e_0_0"/>
          <p:cNvSpPr txBox="1">
            <a:spLocks noGrp="1"/>
          </p:cNvSpPr>
          <p:nvPr>
            <p:ph type="body" idx="1"/>
          </p:nvPr>
        </p:nvSpPr>
        <p:spPr>
          <a:xfrm>
            <a:off x="148275" y="1797900"/>
            <a:ext cx="4350600" cy="47451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440"/>
              <a:buFont typeface="Arial"/>
              <a:buNone/>
            </a:pPr>
            <a:r>
              <a:rPr lang="pl-PL" dirty="0">
                <a:solidFill>
                  <a:schemeClr val="bg2"/>
                </a:solidFill>
                <a:latin typeface="Candara" panose="020E0502030303020204" pitchFamily="34" charset="0"/>
                <a:ea typeface="Arial"/>
                <a:cs typeface="Arial"/>
                <a:sym typeface="Arial"/>
              </a:rPr>
              <a:t>Maltańczycy posiłki spożywają przeważnie w domu, restauracje utrzymywane są głównie przez turystów.                        W punktach publicznego żywienia można głównie znaleźć "</a:t>
            </a:r>
            <a:r>
              <a:rPr lang="pl-PL" dirty="0" err="1">
                <a:solidFill>
                  <a:schemeClr val="bg2"/>
                </a:solidFill>
                <a:latin typeface="Candara" panose="020E0502030303020204" pitchFamily="34" charset="0"/>
                <a:ea typeface="Arial"/>
                <a:cs typeface="Arial"/>
                <a:sym typeface="Arial"/>
              </a:rPr>
              <a:t>fish</a:t>
            </a:r>
            <a:r>
              <a:rPr lang="pl-PL" dirty="0">
                <a:solidFill>
                  <a:schemeClr val="bg2"/>
                </a:solidFill>
                <a:latin typeface="Candara" panose="020E0502030303020204" pitchFamily="34" charset="0"/>
                <a:ea typeface="Arial"/>
                <a:cs typeface="Arial"/>
                <a:sym typeface="Arial"/>
              </a:rPr>
              <a:t> and chips" lub domowego hamburgera. </a:t>
            </a:r>
            <a:r>
              <a:rPr lang="pl-PL" dirty="0" smtClean="0">
                <a:solidFill>
                  <a:schemeClr val="bg2"/>
                </a:solidFill>
                <a:latin typeface="Candara" panose="020E0502030303020204" pitchFamily="34" charset="0"/>
                <a:ea typeface="Arial"/>
                <a:cs typeface="Arial"/>
                <a:sym typeface="Arial"/>
              </a:rPr>
              <a:t>     Poza </a:t>
            </a:r>
            <a:r>
              <a:rPr lang="pl-PL" dirty="0">
                <a:solidFill>
                  <a:schemeClr val="bg2"/>
                </a:solidFill>
                <a:latin typeface="Candara" panose="020E0502030303020204" pitchFamily="34" charset="0"/>
                <a:ea typeface="Arial"/>
                <a:cs typeface="Arial"/>
                <a:sym typeface="Arial"/>
              </a:rPr>
              <a:t>tym można poznać potrawy kuchni włoskiej, tureckiej lub lokalne dania, takie jak potrawa z królika, czyli tzw. fenek.</a:t>
            </a:r>
            <a:endParaRPr dirty="0">
              <a:solidFill>
                <a:schemeClr val="bg2"/>
              </a:solidFill>
              <a:latin typeface="Candara" panose="020E0502030303020204" pitchFamily="34" charset="0"/>
              <a:ea typeface="Lato"/>
              <a:cs typeface="Lato"/>
              <a:sym typeface="Lato"/>
            </a:endParaRPr>
          </a:p>
          <a:p>
            <a:pPr marL="0" lvl="0" indent="0" algn="l" rtl="0">
              <a:spcBef>
                <a:spcPts val="360"/>
              </a:spcBef>
              <a:spcAft>
                <a:spcPts val="0"/>
              </a:spcAft>
              <a:buSzPts val="440"/>
              <a:buNone/>
            </a:pPr>
            <a:endParaRPr sz="1320" dirty="0">
              <a:solidFill>
                <a:schemeClr val="dk1"/>
              </a:solidFill>
            </a:endParaRPr>
          </a:p>
        </p:txBody>
      </p:sp>
      <p:sp>
        <p:nvSpPr>
          <p:cNvPr id="215" name="Google Shape;215;g2531f47b96e_0_0"/>
          <p:cNvSpPr txBox="1">
            <a:spLocks noGrp="1"/>
          </p:cNvSpPr>
          <p:nvPr>
            <p:ph type="body" idx="2"/>
          </p:nvPr>
        </p:nvSpPr>
        <p:spPr>
          <a:xfrm>
            <a:off x="4645152" y="2679192"/>
            <a:ext cx="3822300" cy="34473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pic>
        <p:nvPicPr>
          <p:cNvPr id="216" name="Google Shape;216;g2531f47b96e_0_0"/>
          <p:cNvPicPr preferRelativeResize="0"/>
          <p:nvPr/>
        </p:nvPicPr>
        <p:blipFill>
          <a:blip r:embed="rId3">
            <a:alphaModFix/>
          </a:blip>
          <a:stretch>
            <a:fillRect/>
          </a:stretch>
        </p:blipFill>
        <p:spPr>
          <a:xfrm>
            <a:off x="4418875" y="2679200"/>
            <a:ext cx="4596400" cy="3447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g2531f47b96e_0_7"/>
          <p:cNvSpPr txBox="1">
            <a:spLocks noGrp="1"/>
          </p:cNvSpPr>
          <p:nvPr>
            <p:ph type="title"/>
          </p:nvPr>
        </p:nvSpPr>
        <p:spPr>
          <a:xfrm>
            <a:off x="457200" y="338328"/>
            <a:ext cx="8229600" cy="1252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pl-PL"/>
              <a:t>Język Maltański</a:t>
            </a:r>
            <a:endParaRPr/>
          </a:p>
        </p:txBody>
      </p:sp>
      <p:sp>
        <p:nvSpPr>
          <p:cNvPr id="222" name="Google Shape;222;g2531f47b96e_0_7"/>
          <p:cNvSpPr txBox="1">
            <a:spLocks noGrp="1"/>
          </p:cNvSpPr>
          <p:nvPr>
            <p:ph type="body" idx="1"/>
          </p:nvPr>
        </p:nvSpPr>
        <p:spPr>
          <a:xfrm>
            <a:off x="25" y="2020325"/>
            <a:ext cx="9144000" cy="4837800"/>
          </a:xfrm>
          <a:prstGeom prst="rect">
            <a:avLst/>
          </a:prstGeom>
        </p:spPr>
        <p:txBody>
          <a:bodyPr spcFirstLastPara="1" wrap="square" lIns="91425" tIns="45700" rIns="91425" bIns="45700" anchor="t" anchorCtr="0">
            <a:noAutofit/>
          </a:bodyPr>
          <a:lstStyle/>
          <a:p>
            <a:pPr marL="0" lvl="0" indent="0" algn="ctr" rtl="0">
              <a:lnSpc>
                <a:spcPct val="162000"/>
              </a:lnSpc>
              <a:spcBef>
                <a:spcPts val="0"/>
              </a:spcBef>
              <a:spcAft>
                <a:spcPts val="2300"/>
              </a:spcAft>
              <a:buClr>
                <a:schemeClr val="dk1"/>
              </a:buClr>
              <a:buSzPts val="1100"/>
              <a:buFont typeface="Arial"/>
              <a:buNone/>
            </a:pPr>
            <a:r>
              <a:rPr lang="pl-PL" sz="2250" dirty="0">
                <a:solidFill>
                  <a:schemeClr val="bg2"/>
                </a:solidFill>
                <a:latin typeface="Candara" panose="020E0502030303020204" pitchFamily="34" charset="0"/>
                <a:ea typeface="Arial"/>
                <a:cs typeface="Arial"/>
                <a:sym typeface="Arial"/>
              </a:rPr>
              <a:t>Maltańczycy mówią po maltańsku, czyli po… arabsku. Bliskość krajów arabskich i zawiła historia wyspy sprawiły, że tutejsza ludność wykształciła jednak jego własny dialekt, najbardziej zbliżony do tych używanych we współczesnej Tunezji czy Libii. Co ciekawe, jest to też jedyny język semicki, który zapisywany jest alfabetem łacińskim. Można w nim odnaleźć także wiele słów z języków indoeuropejskich, zwłaszcza romańskich i angielskich, także nie zdziw się, kiedy na lotnisku zostaniesz powitany francuskobrzmiącym </a:t>
            </a:r>
            <a:r>
              <a:rPr lang="pl-PL" sz="2250" i="1" dirty="0">
                <a:solidFill>
                  <a:schemeClr val="bg2"/>
                </a:solidFill>
                <a:latin typeface="Candara" panose="020E0502030303020204" pitchFamily="34" charset="0"/>
                <a:ea typeface="Arial"/>
                <a:cs typeface="Arial"/>
                <a:sym typeface="Arial"/>
              </a:rPr>
              <a:t>bongu</a:t>
            </a:r>
            <a:r>
              <a:rPr lang="pl-PL" sz="2250" dirty="0">
                <a:solidFill>
                  <a:schemeClr val="bg2"/>
                </a:solidFill>
                <a:latin typeface="Candara" panose="020E0502030303020204" pitchFamily="34" charset="0"/>
                <a:ea typeface="Arial"/>
                <a:cs typeface="Arial"/>
                <a:sym typeface="Arial"/>
              </a:rPr>
              <a:t> (czyt. </a:t>
            </a:r>
            <a:r>
              <a:rPr lang="pl-PL" sz="2250" dirty="0" err="1">
                <a:solidFill>
                  <a:schemeClr val="bg2"/>
                </a:solidFill>
                <a:latin typeface="Candara" panose="020E0502030303020204" pitchFamily="34" charset="0"/>
                <a:ea typeface="Arial"/>
                <a:cs typeface="Arial"/>
                <a:sym typeface="Arial"/>
              </a:rPr>
              <a:t>bondżiu</a:t>
            </a:r>
            <a:r>
              <a:rPr lang="pl-PL" sz="2250" dirty="0">
                <a:solidFill>
                  <a:schemeClr val="bg2"/>
                </a:solidFill>
                <a:latin typeface="Candara" panose="020E0502030303020204" pitchFamily="34" charset="0"/>
                <a:ea typeface="Arial"/>
                <a:cs typeface="Arial"/>
                <a:sym typeface="Arial"/>
              </a:rPr>
              <a:t>), czyli </a:t>
            </a:r>
            <a:r>
              <a:rPr lang="pl-PL" sz="2250" i="1" dirty="0">
                <a:solidFill>
                  <a:schemeClr val="bg2"/>
                </a:solidFill>
                <a:latin typeface="Candara" panose="020E0502030303020204" pitchFamily="34" charset="0"/>
                <a:ea typeface="Arial"/>
                <a:cs typeface="Arial"/>
                <a:sym typeface="Arial"/>
              </a:rPr>
              <a:t>dzień dobry</a:t>
            </a:r>
            <a:r>
              <a:rPr lang="pl-PL" sz="2250" dirty="0">
                <a:solidFill>
                  <a:schemeClr val="bg2"/>
                </a:solidFill>
                <a:latin typeface="Candara" panose="020E0502030303020204" pitchFamily="34" charset="0"/>
                <a:ea typeface="Arial"/>
                <a:cs typeface="Arial"/>
                <a:sym typeface="Arial"/>
              </a:rPr>
              <a:t>!</a:t>
            </a:r>
            <a:endParaRPr sz="3100" dirty="0">
              <a:solidFill>
                <a:schemeClr val="bg2"/>
              </a:solidFill>
              <a:latin typeface="Candara" panose="020E0502030303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2531f47b96e_0_13"/>
          <p:cNvSpPr txBox="1">
            <a:spLocks noGrp="1"/>
          </p:cNvSpPr>
          <p:nvPr>
            <p:ph type="title"/>
          </p:nvPr>
        </p:nvSpPr>
        <p:spPr>
          <a:xfrm>
            <a:off x="457200" y="338328"/>
            <a:ext cx="8229600" cy="1252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pl-PL"/>
              <a:t>Zachowania i zwyczaje</a:t>
            </a:r>
            <a:endParaRPr/>
          </a:p>
        </p:txBody>
      </p:sp>
      <p:sp>
        <p:nvSpPr>
          <p:cNvPr id="229" name="Google Shape;229;g2531f47b96e_0_13"/>
          <p:cNvSpPr txBox="1">
            <a:spLocks noGrp="1"/>
          </p:cNvSpPr>
          <p:nvPr>
            <p:ph type="body" idx="1"/>
          </p:nvPr>
        </p:nvSpPr>
        <p:spPr>
          <a:xfrm>
            <a:off x="0" y="1591125"/>
            <a:ext cx="4499100" cy="52671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100"/>
              <a:buFont typeface="Arial"/>
              <a:buNone/>
            </a:pPr>
            <a:r>
              <a:rPr lang="pl-PL" sz="2250" dirty="0">
                <a:solidFill>
                  <a:schemeClr val="bg2"/>
                </a:solidFill>
                <a:latin typeface="Candara" panose="020E0502030303020204" pitchFamily="34" charset="0"/>
                <a:ea typeface="Arial"/>
                <a:cs typeface="Arial"/>
                <a:sym typeface="Arial"/>
              </a:rPr>
              <a:t>Maltańczycy to niezwykle pogodny i przyjazny naród. Ich pogoda ducha i pozytywne nastawienie sprawia, że można tam poczuć się bardzo swobodnie i bezpiecznie. Na Malcie popularna jest </a:t>
            </a:r>
            <a:r>
              <a:rPr lang="pl-PL" sz="2250" dirty="0" smtClean="0">
                <a:solidFill>
                  <a:schemeClr val="bg2"/>
                </a:solidFill>
                <a:latin typeface="Candara" panose="020E0502030303020204" pitchFamily="34" charset="0"/>
                <a:ea typeface="Arial"/>
                <a:cs typeface="Arial"/>
                <a:sym typeface="Arial"/>
              </a:rPr>
              <a:t>sjesta </a:t>
            </a:r>
            <a:r>
              <a:rPr lang="pl-PL" sz="2250" dirty="0">
                <a:solidFill>
                  <a:schemeClr val="bg2"/>
                </a:solidFill>
                <a:latin typeface="Candara" panose="020E0502030303020204" pitchFamily="34" charset="0"/>
                <a:ea typeface="Arial"/>
                <a:cs typeface="Arial"/>
                <a:sym typeface="Arial"/>
              </a:rPr>
              <a:t>– trzeba się liczyć z tym, że bary i restauracje mogą być nieczynne w okolicy 12/13 do 16/17. Mieszkańcy wyspy z reguły żyją zgodnie </a:t>
            </a:r>
            <a:r>
              <a:rPr lang="pl-PL" sz="2250" dirty="0" smtClean="0">
                <a:solidFill>
                  <a:schemeClr val="bg2"/>
                </a:solidFill>
                <a:latin typeface="Candara" panose="020E0502030303020204" pitchFamily="34" charset="0"/>
                <a:ea typeface="Arial"/>
                <a:cs typeface="Arial"/>
                <a:sym typeface="Arial"/>
              </a:rPr>
              <a:t>             z </a:t>
            </a:r>
            <a:r>
              <a:rPr lang="pl-PL" sz="2250" dirty="0">
                <a:solidFill>
                  <a:schemeClr val="bg2"/>
                </a:solidFill>
                <a:latin typeface="Candara" panose="020E0502030303020204" pitchFamily="34" charset="0"/>
                <a:ea typeface="Arial"/>
                <a:cs typeface="Arial"/>
                <a:sym typeface="Arial"/>
              </a:rPr>
              <a:t>zasadami religijnymi. </a:t>
            </a:r>
            <a:r>
              <a:rPr lang="pl-PL" sz="2250" dirty="0" smtClean="0">
                <a:solidFill>
                  <a:schemeClr val="bg2"/>
                </a:solidFill>
                <a:latin typeface="Candara" panose="020E0502030303020204" pitchFamily="34" charset="0"/>
                <a:ea typeface="Arial"/>
                <a:cs typeface="Arial"/>
                <a:sym typeface="Arial"/>
              </a:rPr>
              <a:t>                     Na </a:t>
            </a:r>
            <a:r>
              <a:rPr lang="pl-PL" sz="2250" dirty="0">
                <a:solidFill>
                  <a:schemeClr val="bg2"/>
                </a:solidFill>
                <a:latin typeface="Candara" panose="020E0502030303020204" pitchFamily="34" charset="0"/>
                <a:ea typeface="Arial"/>
                <a:cs typeface="Arial"/>
                <a:sym typeface="Arial"/>
              </a:rPr>
              <a:t>Malcie jest bardzo bezpiecznie </a:t>
            </a:r>
            <a:r>
              <a:rPr lang="pl-PL" sz="2250" dirty="0" smtClean="0">
                <a:solidFill>
                  <a:schemeClr val="bg2"/>
                </a:solidFill>
                <a:latin typeface="Candara" panose="020E0502030303020204" pitchFamily="34" charset="0"/>
                <a:ea typeface="Arial"/>
                <a:cs typeface="Arial"/>
                <a:sym typeface="Arial"/>
              </a:rPr>
              <a:t>    i </a:t>
            </a:r>
            <a:r>
              <a:rPr lang="pl-PL" sz="2250" dirty="0">
                <a:solidFill>
                  <a:schemeClr val="bg2"/>
                </a:solidFill>
                <a:latin typeface="Candara" panose="020E0502030303020204" pitchFamily="34" charset="0"/>
                <a:ea typeface="Arial"/>
                <a:cs typeface="Arial"/>
                <a:sym typeface="Arial"/>
              </a:rPr>
              <a:t>swojsko. </a:t>
            </a:r>
            <a:r>
              <a:rPr lang="pl-PL" sz="2250" dirty="0" smtClean="0">
                <a:solidFill>
                  <a:schemeClr val="bg2"/>
                </a:solidFill>
                <a:latin typeface="Candara" panose="020E0502030303020204" pitchFamily="34" charset="0"/>
                <a:ea typeface="Arial"/>
                <a:cs typeface="Arial"/>
                <a:sym typeface="Arial"/>
              </a:rPr>
              <a:t>                                  Językiem </a:t>
            </a:r>
            <a:r>
              <a:rPr lang="pl-PL" sz="2250" dirty="0">
                <a:solidFill>
                  <a:schemeClr val="bg2"/>
                </a:solidFill>
                <a:latin typeface="Candara" panose="020E0502030303020204" pitchFamily="34" charset="0"/>
                <a:ea typeface="Arial"/>
                <a:cs typeface="Arial"/>
                <a:sym typeface="Arial"/>
              </a:rPr>
              <a:t>urzędowym jest angielski i maltański.</a:t>
            </a:r>
            <a:endParaRPr sz="2500" dirty="0">
              <a:solidFill>
                <a:schemeClr val="bg2"/>
              </a:solidFill>
              <a:latin typeface="Candara" panose="020E0502030303020204" pitchFamily="34" charset="0"/>
              <a:ea typeface="Lato"/>
              <a:cs typeface="Lato"/>
              <a:sym typeface="Lato"/>
            </a:endParaRPr>
          </a:p>
          <a:p>
            <a:pPr marL="0" lvl="0" indent="0" algn="l" rtl="0">
              <a:spcBef>
                <a:spcPts val="360"/>
              </a:spcBef>
              <a:spcAft>
                <a:spcPts val="0"/>
              </a:spcAft>
              <a:buNone/>
            </a:pPr>
            <a:endParaRPr sz="2800" dirty="0">
              <a:solidFill>
                <a:schemeClr val="dk1"/>
              </a:solidFill>
            </a:endParaRPr>
          </a:p>
        </p:txBody>
      </p:sp>
      <p:sp>
        <p:nvSpPr>
          <p:cNvPr id="230" name="Google Shape;230;g2531f47b96e_0_13"/>
          <p:cNvSpPr txBox="1">
            <a:spLocks noGrp="1"/>
          </p:cNvSpPr>
          <p:nvPr>
            <p:ph type="body" idx="2"/>
          </p:nvPr>
        </p:nvSpPr>
        <p:spPr>
          <a:xfrm>
            <a:off x="4645152" y="2679192"/>
            <a:ext cx="3822300" cy="34473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pic>
        <p:nvPicPr>
          <p:cNvPr id="231" name="Google Shape;231;g2531f47b96e_0_13"/>
          <p:cNvPicPr preferRelativeResize="0"/>
          <p:nvPr/>
        </p:nvPicPr>
        <p:blipFill>
          <a:blip r:embed="rId3">
            <a:alphaModFix/>
          </a:blip>
          <a:stretch>
            <a:fillRect/>
          </a:stretch>
        </p:blipFill>
        <p:spPr>
          <a:xfrm>
            <a:off x="4415475" y="2648500"/>
            <a:ext cx="4728524" cy="31523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g2531f47b96e_0_20"/>
          <p:cNvSpPr txBox="1">
            <a:spLocks noGrp="1"/>
          </p:cNvSpPr>
          <p:nvPr>
            <p:ph type="title"/>
          </p:nvPr>
        </p:nvSpPr>
        <p:spPr>
          <a:xfrm>
            <a:off x="457200" y="338328"/>
            <a:ext cx="8229600" cy="1252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pl-PL"/>
              <a:t>Historia Malty</a:t>
            </a:r>
            <a:endParaRPr/>
          </a:p>
        </p:txBody>
      </p:sp>
      <p:sp>
        <p:nvSpPr>
          <p:cNvPr id="237" name="Google Shape;237;g2531f47b96e_0_20"/>
          <p:cNvSpPr txBox="1">
            <a:spLocks noGrp="1"/>
          </p:cNvSpPr>
          <p:nvPr>
            <p:ph type="body" idx="1"/>
          </p:nvPr>
        </p:nvSpPr>
        <p:spPr>
          <a:xfrm>
            <a:off x="0" y="1591125"/>
            <a:ext cx="9144000" cy="5266800"/>
          </a:xfrm>
          <a:prstGeom prst="rect">
            <a:avLst/>
          </a:prstGeom>
          <a:ln>
            <a:noFill/>
          </a:ln>
        </p:spPr>
        <p:txBody>
          <a:bodyPr spcFirstLastPara="1" wrap="square" lIns="91425" tIns="45700" rIns="91425" bIns="45700" anchor="t" anchorCtr="0">
            <a:noAutofit/>
          </a:bodyPr>
          <a:lstStyle/>
          <a:p>
            <a:pPr marL="0" lvl="0" indent="0" algn="ctr" rtl="0">
              <a:lnSpc>
                <a:spcPct val="90000"/>
              </a:lnSpc>
              <a:spcBef>
                <a:spcPts val="360"/>
              </a:spcBef>
              <a:spcAft>
                <a:spcPts val="0"/>
              </a:spcAft>
              <a:buSzPts val="605"/>
              <a:buNone/>
            </a:pPr>
            <a:r>
              <a:rPr lang="pl-PL" sz="2720" dirty="0">
                <a:solidFill>
                  <a:schemeClr val="bg2"/>
                </a:solidFill>
              </a:rPr>
              <a:t>Malta ma długą historię sięgającą tysięcy lat. </a:t>
            </a:r>
            <a:r>
              <a:rPr lang="pl-PL" sz="2720" dirty="0" smtClean="0">
                <a:solidFill>
                  <a:schemeClr val="bg2"/>
                </a:solidFill>
              </a:rPr>
              <a:t>                     Leżący </a:t>
            </a:r>
            <a:r>
              <a:rPr lang="pl-PL" sz="2720" dirty="0">
                <a:solidFill>
                  <a:schemeClr val="bg2"/>
                </a:solidFill>
              </a:rPr>
              <a:t>na południe od włoskiej Sycylii archipelag był zamieszkiwany </a:t>
            </a:r>
            <a:r>
              <a:rPr lang="pl-PL" sz="2720" dirty="0" smtClean="0">
                <a:solidFill>
                  <a:schemeClr val="bg2"/>
                </a:solidFill>
              </a:rPr>
              <a:t>i </a:t>
            </a:r>
            <a:r>
              <a:rPr lang="pl-PL" sz="2720" dirty="0">
                <a:solidFill>
                  <a:schemeClr val="bg2"/>
                </a:solidFill>
              </a:rPr>
              <a:t>podbijany przez różne ludy i państwa. Cywilizacja na Malcie zaczęła rozwijać się ponad 7000 lat temu. </a:t>
            </a:r>
            <a:r>
              <a:rPr lang="pl-PL" sz="2720" dirty="0" smtClean="0">
                <a:solidFill>
                  <a:schemeClr val="bg2"/>
                </a:solidFill>
              </a:rPr>
              <a:t>                                                                                                        W jaskini </a:t>
            </a:r>
            <a:r>
              <a:rPr lang="pl-PL" sz="2720" dirty="0" err="1" smtClean="0">
                <a:solidFill>
                  <a:schemeClr val="bg2"/>
                </a:solidFill>
              </a:rPr>
              <a:t>Għar</a:t>
            </a:r>
            <a:r>
              <a:rPr lang="pl-PL" sz="2720" dirty="0" smtClean="0">
                <a:solidFill>
                  <a:schemeClr val="bg2"/>
                </a:solidFill>
              </a:rPr>
              <a:t> </a:t>
            </a:r>
            <a:r>
              <a:rPr lang="pl-PL" sz="2720" dirty="0" err="1">
                <a:solidFill>
                  <a:schemeClr val="bg2"/>
                </a:solidFill>
              </a:rPr>
              <a:t>Dalam</a:t>
            </a:r>
            <a:r>
              <a:rPr lang="pl-PL" sz="2720" dirty="0">
                <a:solidFill>
                  <a:schemeClr val="bg2"/>
                </a:solidFill>
              </a:rPr>
              <a:t> odnaleziono ceramikę stworzoną przez człowieka z około 5000 r. p.n.e. Pierwsze większe budowle na Malcie – megalityczne świątynie zaczęto budować około 3600 r. p.n.e. Są one najstarszymi stojącymi budowlami                   w Europie i jednymi z najstarszych na świecie, są starsze niż piramidy w Egipcie. </a:t>
            </a:r>
            <a:r>
              <a:rPr lang="pl-PL" sz="2720" dirty="0" smtClean="0">
                <a:solidFill>
                  <a:schemeClr val="bg2"/>
                </a:solidFill>
              </a:rPr>
              <a:t>                                                                                               W </a:t>
            </a:r>
            <a:r>
              <a:rPr lang="pl-PL" sz="2720" dirty="0">
                <a:solidFill>
                  <a:schemeClr val="bg2"/>
                </a:solidFill>
              </a:rPr>
              <a:t>podobnym okresie powstało </a:t>
            </a:r>
            <a:r>
              <a:rPr lang="pl-PL" sz="2720" dirty="0" err="1">
                <a:solidFill>
                  <a:schemeClr val="bg2"/>
                </a:solidFill>
              </a:rPr>
              <a:t>Hypogeum</a:t>
            </a:r>
            <a:r>
              <a:rPr lang="pl-PL" sz="2720" dirty="0">
                <a:solidFill>
                  <a:schemeClr val="bg2"/>
                </a:solidFill>
              </a:rPr>
              <a:t> Hal </a:t>
            </a:r>
            <a:r>
              <a:rPr lang="pl-PL" sz="2720" dirty="0" err="1">
                <a:solidFill>
                  <a:schemeClr val="bg2"/>
                </a:solidFill>
              </a:rPr>
              <a:t>Saflieni</a:t>
            </a:r>
            <a:r>
              <a:rPr lang="pl-PL" sz="2720" dirty="0">
                <a:solidFill>
                  <a:schemeClr val="bg2"/>
                </a:solidFill>
              </a:rPr>
              <a:t>. Spuścizną tych budowli jest kilkanaście ruin, z czego siedem zostało wpisane na listę światowego dziedzictwa UNESCO.</a:t>
            </a:r>
            <a:endParaRPr sz="2720" dirty="0">
              <a:solidFill>
                <a:schemeClr val="bg2"/>
              </a:solidFill>
            </a:endParaRPr>
          </a:p>
        </p:txBody>
      </p:sp>
      <p:sp>
        <p:nvSpPr>
          <p:cNvPr id="238" name="Google Shape;238;g2531f47b96e_0_20"/>
          <p:cNvSpPr txBox="1">
            <a:spLocks noGrp="1"/>
          </p:cNvSpPr>
          <p:nvPr>
            <p:ph type="body" idx="2"/>
          </p:nvPr>
        </p:nvSpPr>
        <p:spPr>
          <a:xfrm>
            <a:off x="11899577" y="6273518"/>
            <a:ext cx="256500" cy="5844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2531f47b96e_0_28"/>
          <p:cNvSpPr txBox="1">
            <a:spLocks noGrp="1"/>
          </p:cNvSpPr>
          <p:nvPr>
            <p:ph type="title"/>
          </p:nvPr>
        </p:nvSpPr>
        <p:spPr>
          <a:xfrm>
            <a:off x="457200" y="338328"/>
            <a:ext cx="8229600" cy="12528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pl-PL"/>
              <a:t>Starożytna ceramika znaleziona na Malcie</a:t>
            </a:r>
            <a:endParaRPr/>
          </a:p>
        </p:txBody>
      </p:sp>
      <p:sp>
        <p:nvSpPr>
          <p:cNvPr id="244" name="Google Shape;244;g2531f47b96e_0_28"/>
          <p:cNvSpPr txBox="1">
            <a:spLocks noGrp="1"/>
          </p:cNvSpPr>
          <p:nvPr>
            <p:ph type="body" idx="1"/>
          </p:nvPr>
        </p:nvSpPr>
        <p:spPr>
          <a:xfrm>
            <a:off x="676655" y="2679192"/>
            <a:ext cx="3822300" cy="34473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45" name="Google Shape;245;g2531f47b96e_0_28"/>
          <p:cNvSpPr txBox="1">
            <a:spLocks noGrp="1"/>
          </p:cNvSpPr>
          <p:nvPr>
            <p:ph type="body" idx="2"/>
          </p:nvPr>
        </p:nvSpPr>
        <p:spPr>
          <a:xfrm>
            <a:off x="4645152" y="2679192"/>
            <a:ext cx="3822300" cy="34473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pic>
        <p:nvPicPr>
          <p:cNvPr id="246" name="Google Shape;246;g2531f47b96e_0_28"/>
          <p:cNvPicPr preferRelativeResize="0"/>
          <p:nvPr/>
        </p:nvPicPr>
        <p:blipFill>
          <a:blip r:embed="rId3">
            <a:alphaModFix/>
          </a:blip>
          <a:stretch>
            <a:fillRect/>
          </a:stretch>
        </p:blipFill>
        <p:spPr>
          <a:xfrm>
            <a:off x="1501375" y="2169300"/>
            <a:ext cx="6697349" cy="4467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g2531f47b96e_0_35"/>
          <p:cNvSpPr txBox="1">
            <a:spLocks noGrp="1"/>
          </p:cNvSpPr>
          <p:nvPr>
            <p:ph type="title"/>
          </p:nvPr>
        </p:nvSpPr>
        <p:spPr>
          <a:xfrm>
            <a:off x="457200" y="338328"/>
            <a:ext cx="8229600" cy="1252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pl-PL"/>
              <a:t>Historia Malty</a:t>
            </a:r>
            <a:endParaRPr/>
          </a:p>
        </p:txBody>
      </p:sp>
      <p:sp>
        <p:nvSpPr>
          <p:cNvPr id="252" name="Google Shape;252;g2531f47b96e_0_35"/>
          <p:cNvSpPr txBox="1">
            <a:spLocks noGrp="1"/>
          </p:cNvSpPr>
          <p:nvPr>
            <p:ph type="body" idx="1"/>
          </p:nvPr>
        </p:nvSpPr>
        <p:spPr>
          <a:xfrm>
            <a:off x="443700" y="1995055"/>
            <a:ext cx="4128300" cy="4524617"/>
          </a:xfrm>
          <a:prstGeom prst="rect">
            <a:avLst/>
          </a:prstGeom>
        </p:spPr>
        <p:txBody>
          <a:bodyPr spcFirstLastPara="1" wrap="square" lIns="91425" tIns="45700" rIns="91425" bIns="45700" anchor="t" anchorCtr="0">
            <a:normAutofit fontScale="25000" lnSpcReduction="20000"/>
          </a:bodyPr>
          <a:lstStyle/>
          <a:p>
            <a:pPr marL="0" lvl="0" indent="0" algn="ctr" rtl="0">
              <a:spcBef>
                <a:spcPts val="360"/>
              </a:spcBef>
              <a:spcAft>
                <a:spcPts val="0"/>
              </a:spcAft>
              <a:buClr>
                <a:schemeClr val="dk1"/>
              </a:buClr>
              <a:buSzPts val="275"/>
              <a:buFont typeface="Arial"/>
              <a:buNone/>
            </a:pPr>
            <a:r>
              <a:rPr lang="pl-PL" sz="9200" dirty="0">
                <a:solidFill>
                  <a:schemeClr val="bg2"/>
                </a:solidFill>
              </a:rPr>
              <a:t>P</a:t>
            </a:r>
            <a:r>
              <a:rPr lang="pl-PL" sz="9384" dirty="0">
                <a:solidFill>
                  <a:schemeClr val="bg2"/>
                </a:solidFill>
              </a:rPr>
              <a:t>rzez następne wieki wyspy</a:t>
            </a:r>
            <a:endParaRPr sz="9384" dirty="0">
              <a:solidFill>
                <a:schemeClr val="bg2"/>
              </a:solidFill>
            </a:endParaRPr>
          </a:p>
          <a:p>
            <a:pPr marL="0" lvl="0" indent="0" algn="ctr" rtl="0">
              <a:spcBef>
                <a:spcPts val="360"/>
              </a:spcBef>
              <a:spcAft>
                <a:spcPts val="0"/>
              </a:spcAft>
              <a:buClr>
                <a:schemeClr val="dk1"/>
              </a:buClr>
              <a:buSzPts val="275"/>
              <a:buFont typeface="Arial"/>
              <a:buNone/>
            </a:pPr>
            <a:r>
              <a:rPr lang="pl-PL" sz="9384" dirty="0">
                <a:solidFill>
                  <a:schemeClr val="bg2"/>
                </a:solidFill>
              </a:rPr>
              <a:t>maltańskie były pod panowaniem</a:t>
            </a:r>
            <a:endParaRPr sz="9384" dirty="0">
              <a:solidFill>
                <a:schemeClr val="bg2"/>
              </a:solidFill>
            </a:endParaRPr>
          </a:p>
          <a:p>
            <a:pPr marL="0" lvl="0" indent="0" algn="ctr" rtl="0">
              <a:spcBef>
                <a:spcPts val="360"/>
              </a:spcBef>
              <a:spcAft>
                <a:spcPts val="0"/>
              </a:spcAft>
              <a:buClr>
                <a:schemeClr val="dk1"/>
              </a:buClr>
              <a:buSzPts val="275"/>
              <a:buFont typeface="Arial"/>
              <a:buNone/>
            </a:pPr>
            <a:r>
              <a:rPr lang="pl-PL" sz="9384" dirty="0">
                <a:solidFill>
                  <a:schemeClr val="bg2"/>
                </a:solidFill>
              </a:rPr>
              <a:t>m.in. Fenicjan i Kartaginy</a:t>
            </a:r>
            <a:endParaRPr sz="9384" dirty="0">
              <a:solidFill>
                <a:schemeClr val="bg2"/>
              </a:solidFill>
            </a:endParaRPr>
          </a:p>
          <a:p>
            <a:pPr marL="0" lvl="0" indent="0" algn="ctr" rtl="0">
              <a:spcBef>
                <a:spcPts val="360"/>
              </a:spcBef>
              <a:spcAft>
                <a:spcPts val="0"/>
              </a:spcAft>
              <a:buClr>
                <a:schemeClr val="dk1"/>
              </a:buClr>
              <a:buSzPts val="275"/>
              <a:buFont typeface="Arial"/>
              <a:buNone/>
            </a:pPr>
            <a:r>
              <a:rPr lang="pl-PL" sz="9384" dirty="0">
                <a:solidFill>
                  <a:schemeClr val="bg2"/>
                </a:solidFill>
              </a:rPr>
              <a:t>(800–218 p.n.e.), Starożytnego</a:t>
            </a:r>
            <a:endParaRPr sz="9384" dirty="0">
              <a:solidFill>
                <a:schemeClr val="bg2"/>
              </a:solidFill>
            </a:endParaRPr>
          </a:p>
          <a:p>
            <a:pPr marL="0" lvl="0" indent="0" algn="ctr" rtl="0">
              <a:spcBef>
                <a:spcPts val="360"/>
              </a:spcBef>
              <a:spcAft>
                <a:spcPts val="0"/>
              </a:spcAft>
              <a:buClr>
                <a:schemeClr val="dk1"/>
              </a:buClr>
              <a:buSzPts val="275"/>
              <a:buFont typeface="Arial"/>
              <a:buNone/>
            </a:pPr>
            <a:r>
              <a:rPr lang="pl-PL" sz="9384" dirty="0">
                <a:solidFill>
                  <a:schemeClr val="bg2"/>
                </a:solidFill>
              </a:rPr>
              <a:t>Rzymu (218 p.n.e. – 870 n.e.),</a:t>
            </a:r>
            <a:endParaRPr sz="9384" dirty="0">
              <a:solidFill>
                <a:schemeClr val="bg2"/>
              </a:solidFill>
            </a:endParaRPr>
          </a:p>
          <a:p>
            <a:pPr marL="0" lvl="0" indent="0" algn="ctr" rtl="0">
              <a:spcBef>
                <a:spcPts val="360"/>
              </a:spcBef>
              <a:spcAft>
                <a:spcPts val="0"/>
              </a:spcAft>
              <a:buClr>
                <a:schemeClr val="dk1"/>
              </a:buClr>
              <a:buSzPts val="275"/>
              <a:buFont typeface="Arial"/>
              <a:buNone/>
            </a:pPr>
            <a:r>
              <a:rPr lang="pl-PL" sz="9384" dirty="0">
                <a:solidFill>
                  <a:schemeClr val="bg2"/>
                </a:solidFill>
              </a:rPr>
              <a:t>Arabów (870–1091), Hrabstwa           i</a:t>
            </a:r>
            <a:endParaRPr sz="9384" dirty="0">
              <a:solidFill>
                <a:schemeClr val="bg2"/>
              </a:solidFill>
            </a:endParaRPr>
          </a:p>
          <a:p>
            <a:pPr marL="0" lvl="0" indent="0" algn="ctr" rtl="0">
              <a:spcBef>
                <a:spcPts val="360"/>
              </a:spcBef>
              <a:spcAft>
                <a:spcPts val="0"/>
              </a:spcAft>
              <a:buClr>
                <a:schemeClr val="dk1"/>
              </a:buClr>
              <a:buSzPts val="275"/>
              <a:buFont typeface="Arial"/>
              <a:buNone/>
            </a:pPr>
            <a:r>
              <a:rPr lang="pl-PL" sz="9384" dirty="0">
                <a:solidFill>
                  <a:schemeClr val="bg2"/>
                </a:solidFill>
              </a:rPr>
              <a:t>Królestwa Sycylii (1091–1530),</a:t>
            </a:r>
            <a:endParaRPr sz="9384" dirty="0">
              <a:solidFill>
                <a:schemeClr val="bg2"/>
              </a:solidFill>
            </a:endParaRPr>
          </a:p>
          <a:p>
            <a:pPr marL="0" lvl="0" indent="0" algn="ctr" rtl="0">
              <a:spcBef>
                <a:spcPts val="360"/>
              </a:spcBef>
              <a:spcAft>
                <a:spcPts val="0"/>
              </a:spcAft>
              <a:buClr>
                <a:schemeClr val="dk1"/>
              </a:buClr>
              <a:buSzPts val="275"/>
              <a:buFont typeface="Arial"/>
              <a:buNone/>
            </a:pPr>
            <a:r>
              <a:rPr lang="pl-PL" sz="9384" dirty="0">
                <a:solidFill>
                  <a:schemeClr val="bg2"/>
                </a:solidFill>
              </a:rPr>
              <a:t>Zakonu Maltańskiego (1530–1798)</a:t>
            </a:r>
            <a:endParaRPr sz="9384" dirty="0">
              <a:solidFill>
                <a:schemeClr val="bg2"/>
              </a:solidFill>
            </a:endParaRPr>
          </a:p>
          <a:p>
            <a:pPr marL="0" lvl="0" indent="0" algn="ctr" rtl="0">
              <a:spcBef>
                <a:spcPts val="360"/>
              </a:spcBef>
              <a:spcAft>
                <a:spcPts val="0"/>
              </a:spcAft>
              <a:buClr>
                <a:schemeClr val="dk1"/>
              </a:buClr>
              <a:buSzPts val="275"/>
              <a:buFont typeface="Arial"/>
              <a:buNone/>
            </a:pPr>
            <a:r>
              <a:rPr lang="pl-PL" sz="9384" dirty="0">
                <a:solidFill>
                  <a:schemeClr val="bg2"/>
                </a:solidFill>
              </a:rPr>
              <a:t>oraz Wielkiej Brytanii</a:t>
            </a:r>
            <a:endParaRPr sz="9384" dirty="0">
              <a:solidFill>
                <a:schemeClr val="bg2"/>
              </a:solidFill>
            </a:endParaRPr>
          </a:p>
          <a:p>
            <a:pPr marL="0" lvl="0" indent="0" algn="ctr" rtl="0">
              <a:spcBef>
                <a:spcPts val="360"/>
              </a:spcBef>
              <a:spcAft>
                <a:spcPts val="0"/>
              </a:spcAft>
              <a:buClr>
                <a:schemeClr val="dk1"/>
              </a:buClr>
              <a:buSzPts val="275"/>
              <a:buFont typeface="Arial"/>
              <a:buNone/>
            </a:pPr>
            <a:r>
              <a:rPr lang="pl-PL" sz="9384" dirty="0">
                <a:solidFill>
                  <a:schemeClr val="bg2"/>
                </a:solidFill>
              </a:rPr>
              <a:t>(1800–1964/1974).</a:t>
            </a:r>
            <a:endParaRPr sz="9384" dirty="0">
              <a:solidFill>
                <a:schemeClr val="bg2"/>
              </a:solidFill>
            </a:endParaRPr>
          </a:p>
          <a:p>
            <a:pPr marL="0" lvl="0" indent="0" algn="l" rtl="0">
              <a:spcBef>
                <a:spcPts val="360"/>
              </a:spcBef>
              <a:spcAft>
                <a:spcPts val="0"/>
              </a:spcAft>
              <a:buNone/>
            </a:pPr>
            <a:endParaRPr sz="6153" dirty="0">
              <a:solidFill>
                <a:schemeClr val="dk1"/>
              </a:solidFill>
            </a:endParaRPr>
          </a:p>
        </p:txBody>
      </p:sp>
      <p:sp>
        <p:nvSpPr>
          <p:cNvPr id="253" name="Google Shape;253;g2531f47b96e_0_35"/>
          <p:cNvSpPr txBox="1">
            <a:spLocks noGrp="1"/>
          </p:cNvSpPr>
          <p:nvPr>
            <p:ph type="body" idx="2"/>
          </p:nvPr>
        </p:nvSpPr>
        <p:spPr>
          <a:xfrm>
            <a:off x="4654202" y="1591129"/>
            <a:ext cx="3822300" cy="4928544"/>
          </a:xfrm>
          <a:prstGeom prst="rect">
            <a:avLst/>
          </a:prstGeom>
        </p:spPr>
        <p:txBody>
          <a:bodyPr spcFirstLastPara="1" wrap="square" lIns="91425" tIns="45700" rIns="91425" bIns="45700" anchor="t" anchorCtr="0">
            <a:noAutofit/>
          </a:bodyPr>
          <a:lstStyle/>
          <a:p>
            <a:pPr marL="0" lvl="0" indent="0" algn="ctr" rtl="0">
              <a:lnSpc>
                <a:spcPct val="80000"/>
              </a:lnSpc>
              <a:spcBef>
                <a:spcPts val="360"/>
              </a:spcBef>
              <a:spcAft>
                <a:spcPts val="0"/>
              </a:spcAft>
              <a:buClr>
                <a:schemeClr val="dk1"/>
              </a:buClr>
              <a:buSzPts val="770"/>
              <a:buFont typeface="Arial"/>
              <a:buNone/>
            </a:pPr>
            <a:r>
              <a:rPr lang="pl-PL" sz="2200" dirty="0">
                <a:solidFill>
                  <a:schemeClr val="bg2"/>
                </a:solidFill>
              </a:rPr>
              <a:t>Losy wysp maltańskich mają </a:t>
            </a:r>
            <a:r>
              <a:rPr lang="pl-PL" sz="2200" dirty="0" smtClean="0">
                <a:solidFill>
                  <a:schemeClr val="bg2"/>
                </a:solidFill>
              </a:rPr>
              <a:t>dziś odzwierciedlenie </a:t>
            </a:r>
            <a:r>
              <a:rPr lang="pl-PL" sz="2200" dirty="0">
                <a:solidFill>
                  <a:schemeClr val="bg2"/>
                </a:solidFill>
              </a:rPr>
              <a:t>w kulturze</a:t>
            </a:r>
            <a:r>
              <a:rPr lang="pl-PL" sz="2200" dirty="0" smtClean="0">
                <a:solidFill>
                  <a:schemeClr val="bg2"/>
                </a:solidFill>
              </a:rPr>
              <a:t>, języku </a:t>
            </a:r>
            <a:r>
              <a:rPr lang="pl-PL" sz="2200" dirty="0">
                <a:solidFill>
                  <a:schemeClr val="bg2"/>
                </a:solidFill>
              </a:rPr>
              <a:t>i architekturze, czego</a:t>
            </a:r>
            <a:endParaRPr sz="2200" dirty="0">
              <a:solidFill>
                <a:schemeClr val="bg2"/>
              </a:solidFill>
            </a:endParaRPr>
          </a:p>
          <a:p>
            <a:pPr marL="0" lvl="0" indent="0" algn="ctr" rtl="0">
              <a:lnSpc>
                <a:spcPct val="80000"/>
              </a:lnSpc>
              <a:spcBef>
                <a:spcPts val="360"/>
              </a:spcBef>
              <a:spcAft>
                <a:spcPts val="0"/>
              </a:spcAft>
              <a:buClr>
                <a:schemeClr val="dk1"/>
              </a:buClr>
              <a:buSzPts val="770"/>
              <a:buFont typeface="Arial"/>
              <a:buNone/>
            </a:pPr>
            <a:r>
              <a:rPr lang="pl-PL" sz="2200" dirty="0">
                <a:solidFill>
                  <a:schemeClr val="bg2"/>
                </a:solidFill>
              </a:rPr>
              <a:t>przykładem jest Valletta z 320</a:t>
            </a:r>
            <a:endParaRPr sz="2200" dirty="0">
              <a:solidFill>
                <a:schemeClr val="bg2"/>
              </a:solidFill>
            </a:endParaRPr>
          </a:p>
          <a:p>
            <a:pPr marL="0" lvl="0" indent="0" algn="ctr" rtl="0">
              <a:lnSpc>
                <a:spcPct val="80000"/>
              </a:lnSpc>
              <a:spcBef>
                <a:spcPts val="360"/>
              </a:spcBef>
              <a:spcAft>
                <a:spcPts val="0"/>
              </a:spcAft>
              <a:buClr>
                <a:schemeClr val="dk1"/>
              </a:buClr>
              <a:buSzPts val="770"/>
              <a:buFont typeface="Arial"/>
              <a:buNone/>
            </a:pPr>
            <a:r>
              <a:rPr lang="pl-PL" sz="2200" dirty="0">
                <a:solidFill>
                  <a:schemeClr val="bg2"/>
                </a:solidFill>
              </a:rPr>
              <a:t>zabytkami, czyniąc ją jednym z</a:t>
            </a:r>
            <a:endParaRPr sz="2200" dirty="0">
              <a:solidFill>
                <a:schemeClr val="bg2"/>
              </a:solidFill>
            </a:endParaRPr>
          </a:p>
          <a:p>
            <a:pPr marL="0" lvl="0" indent="0" algn="ctr" rtl="0">
              <a:lnSpc>
                <a:spcPct val="80000"/>
              </a:lnSpc>
              <a:spcBef>
                <a:spcPts val="360"/>
              </a:spcBef>
              <a:spcAft>
                <a:spcPts val="0"/>
              </a:spcAft>
              <a:buClr>
                <a:schemeClr val="dk1"/>
              </a:buClr>
              <a:buSzPts val="770"/>
              <a:buFont typeface="Arial"/>
              <a:buNone/>
            </a:pPr>
            <a:r>
              <a:rPr lang="pl-PL" sz="2200" dirty="0">
                <a:solidFill>
                  <a:schemeClr val="bg2"/>
                </a:solidFill>
              </a:rPr>
              <a:t>najbardziej zagęszczonych</a:t>
            </a:r>
            <a:endParaRPr sz="2200" dirty="0">
              <a:solidFill>
                <a:schemeClr val="bg2"/>
              </a:solidFill>
            </a:endParaRPr>
          </a:p>
          <a:p>
            <a:pPr marL="0" lvl="0" indent="0" algn="ctr" rtl="0">
              <a:lnSpc>
                <a:spcPct val="80000"/>
              </a:lnSpc>
              <a:spcBef>
                <a:spcPts val="360"/>
              </a:spcBef>
              <a:spcAft>
                <a:spcPts val="0"/>
              </a:spcAft>
              <a:buClr>
                <a:schemeClr val="dk1"/>
              </a:buClr>
              <a:buSzPts val="770"/>
              <a:buFont typeface="Arial"/>
              <a:buNone/>
            </a:pPr>
            <a:r>
              <a:rPr lang="pl-PL" sz="2200" dirty="0">
                <a:solidFill>
                  <a:schemeClr val="bg2"/>
                </a:solidFill>
              </a:rPr>
              <a:t>obszarów zabytkowych na świecie.</a:t>
            </a:r>
            <a:endParaRPr sz="2200" dirty="0">
              <a:solidFill>
                <a:schemeClr val="bg2"/>
              </a:solidFill>
            </a:endParaRPr>
          </a:p>
          <a:p>
            <a:pPr marL="0" lvl="0" indent="0" algn="ctr" rtl="0">
              <a:lnSpc>
                <a:spcPct val="80000"/>
              </a:lnSpc>
              <a:spcBef>
                <a:spcPts val="360"/>
              </a:spcBef>
              <a:spcAft>
                <a:spcPts val="0"/>
              </a:spcAft>
              <a:buClr>
                <a:schemeClr val="dk1"/>
              </a:buClr>
              <a:buSzPts val="770"/>
              <a:buFont typeface="Arial"/>
              <a:buNone/>
            </a:pPr>
            <a:r>
              <a:rPr lang="pl-PL" sz="2200" dirty="0" smtClean="0">
                <a:solidFill>
                  <a:schemeClr val="bg2"/>
                </a:solidFill>
              </a:rPr>
              <a:t>Została ona </a:t>
            </a:r>
            <a:r>
              <a:rPr lang="pl-PL" sz="2200" dirty="0">
                <a:solidFill>
                  <a:schemeClr val="bg2"/>
                </a:solidFill>
              </a:rPr>
              <a:t>wpisana na</a:t>
            </a:r>
            <a:endParaRPr sz="2200" dirty="0">
              <a:solidFill>
                <a:schemeClr val="bg2"/>
              </a:solidFill>
            </a:endParaRPr>
          </a:p>
          <a:p>
            <a:pPr marL="0" lvl="0" indent="0" algn="ctr" rtl="0">
              <a:lnSpc>
                <a:spcPct val="80000"/>
              </a:lnSpc>
              <a:spcBef>
                <a:spcPts val="360"/>
              </a:spcBef>
              <a:spcAft>
                <a:spcPts val="0"/>
              </a:spcAft>
              <a:buClr>
                <a:schemeClr val="dk1"/>
              </a:buClr>
              <a:buSzPts val="770"/>
              <a:buFont typeface="Arial"/>
              <a:buNone/>
            </a:pPr>
            <a:r>
              <a:rPr lang="pl-PL" sz="2200" dirty="0">
                <a:solidFill>
                  <a:schemeClr val="bg2"/>
                </a:solidFill>
              </a:rPr>
              <a:t>listę światowego dziedzictwa</a:t>
            </a:r>
            <a:endParaRPr sz="2200" dirty="0">
              <a:solidFill>
                <a:schemeClr val="bg2"/>
              </a:solidFill>
            </a:endParaRPr>
          </a:p>
          <a:p>
            <a:pPr marL="0" lvl="0" indent="0" algn="ctr" rtl="0">
              <a:lnSpc>
                <a:spcPct val="80000"/>
              </a:lnSpc>
              <a:spcBef>
                <a:spcPts val="360"/>
              </a:spcBef>
              <a:spcAft>
                <a:spcPts val="0"/>
              </a:spcAft>
              <a:buClr>
                <a:schemeClr val="dk1"/>
              </a:buClr>
              <a:buSzPts val="770"/>
              <a:buFont typeface="Arial"/>
              <a:buNone/>
            </a:pPr>
            <a:r>
              <a:rPr lang="pl-PL" sz="2200" dirty="0">
                <a:solidFill>
                  <a:schemeClr val="bg2"/>
                </a:solidFill>
              </a:rPr>
              <a:t>UNESCO. Obecnie Malta jest</a:t>
            </a:r>
            <a:endParaRPr sz="2200" dirty="0">
              <a:solidFill>
                <a:schemeClr val="bg2"/>
              </a:solidFill>
            </a:endParaRPr>
          </a:p>
          <a:p>
            <a:pPr marL="0" lvl="0" indent="0" algn="ctr" rtl="0">
              <a:lnSpc>
                <a:spcPct val="80000"/>
              </a:lnSpc>
              <a:spcBef>
                <a:spcPts val="360"/>
              </a:spcBef>
              <a:spcAft>
                <a:spcPts val="0"/>
              </a:spcAft>
              <a:buClr>
                <a:schemeClr val="dk1"/>
              </a:buClr>
              <a:buSzPts val="770"/>
              <a:buFont typeface="Arial"/>
              <a:buNone/>
            </a:pPr>
            <a:r>
              <a:rPr lang="pl-PL" sz="2200" dirty="0">
                <a:solidFill>
                  <a:schemeClr val="bg2"/>
                </a:solidFill>
              </a:rPr>
              <a:t>republiką parlamentarną i</a:t>
            </a:r>
            <a:endParaRPr sz="2200" dirty="0">
              <a:solidFill>
                <a:schemeClr val="bg2"/>
              </a:solidFill>
            </a:endParaRPr>
          </a:p>
          <a:p>
            <a:pPr marL="0" lvl="0" indent="0" algn="ctr" rtl="0">
              <a:lnSpc>
                <a:spcPct val="80000"/>
              </a:lnSpc>
              <a:spcBef>
                <a:spcPts val="360"/>
              </a:spcBef>
              <a:spcAft>
                <a:spcPts val="0"/>
              </a:spcAft>
              <a:buClr>
                <a:schemeClr val="dk1"/>
              </a:buClr>
              <a:buSzPts val="770"/>
              <a:buFont typeface="Arial"/>
              <a:buNone/>
            </a:pPr>
            <a:r>
              <a:rPr lang="pl-PL" sz="2200" dirty="0">
                <a:solidFill>
                  <a:schemeClr val="bg2"/>
                </a:solidFill>
              </a:rPr>
              <a:t>członkiem Unii Europejskiej.</a:t>
            </a:r>
            <a:endParaRPr sz="2200" dirty="0">
              <a:solidFill>
                <a:schemeClr val="bg2"/>
              </a:solidFill>
            </a:endParaRPr>
          </a:p>
          <a:p>
            <a:pPr marL="0" lvl="0" indent="0" algn="l" rtl="0">
              <a:lnSpc>
                <a:spcPct val="80000"/>
              </a:lnSpc>
              <a:spcBef>
                <a:spcPts val="360"/>
              </a:spcBef>
              <a:spcAft>
                <a:spcPts val="0"/>
              </a:spcAft>
              <a:buSzPts val="770"/>
              <a:buNone/>
            </a:pPr>
            <a:endParaRPr sz="2200" dirty="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2535ca05004_0_0"/>
          <p:cNvSpPr txBox="1">
            <a:spLocks noGrp="1"/>
          </p:cNvSpPr>
          <p:nvPr>
            <p:ph type="title"/>
          </p:nvPr>
        </p:nvSpPr>
        <p:spPr>
          <a:xfrm>
            <a:off x="457200" y="338328"/>
            <a:ext cx="8229600" cy="1252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pl-PL"/>
              <a:t>Zabytki na Malcie</a:t>
            </a:r>
            <a:endParaRPr/>
          </a:p>
        </p:txBody>
      </p:sp>
      <p:sp>
        <p:nvSpPr>
          <p:cNvPr id="259" name="Google Shape;259;g2535ca05004_0_0"/>
          <p:cNvSpPr txBox="1">
            <a:spLocks noGrp="1"/>
          </p:cNvSpPr>
          <p:nvPr>
            <p:ph type="body" idx="1"/>
          </p:nvPr>
        </p:nvSpPr>
        <p:spPr>
          <a:xfrm>
            <a:off x="676655" y="2679192"/>
            <a:ext cx="3822300" cy="34473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60" name="Google Shape;260;g2535ca05004_0_0"/>
          <p:cNvSpPr txBox="1">
            <a:spLocks noGrp="1"/>
          </p:cNvSpPr>
          <p:nvPr>
            <p:ph type="body" idx="2"/>
          </p:nvPr>
        </p:nvSpPr>
        <p:spPr>
          <a:xfrm>
            <a:off x="4645152" y="2679192"/>
            <a:ext cx="3822300" cy="34473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pic>
        <p:nvPicPr>
          <p:cNvPr id="261" name="Google Shape;261;g2535ca05004_0_0"/>
          <p:cNvPicPr preferRelativeResize="0"/>
          <p:nvPr/>
        </p:nvPicPr>
        <p:blipFill>
          <a:blip r:embed="rId3">
            <a:alphaModFix/>
          </a:blip>
          <a:stretch>
            <a:fillRect/>
          </a:stretch>
        </p:blipFill>
        <p:spPr>
          <a:xfrm>
            <a:off x="583875" y="1591121"/>
            <a:ext cx="3530949" cy="2648200"/>
          </a:xfrm>
          <a:prstGeom prst="rect">
            <a:avLst/>
          </a:prstGeom>
          <a:noFill/>
          <a:ln>
            <a:noFill/>
          </a:ln>
        </p:spPr>
      </p:pic>
      <p:pic>
        <p:nvPicPr>
          <p:cNvPr id="262" name="Google Shape;262;g2535ca05004_0_0"/>
          <p:cNvPicPr preferRelativeResize="0"/>
          <p:nvPr/>
        </p:nvPicPr>
        <p:blipFill>
          <a:blip r:embed="rId4">
            <a:alphaModFix/>
          </a:blip>
          <a:stretch>
            <a:fillRect/>
          </a:stretch>
        </p:blipFill>
        <p:spPr>
          <a:xfrm>
            <a:off x="5205883" y="3016874"/>
            <a:ext cx="3741092" cy="2648200"/>
          </a:xfrm>
          <a:prstGeom prst="rect">
            <a:avLst/>
          </a:prstGeom>
          <a:noFill/>
          <a:ln>
            <a:noFill/>
          </a:ln>
        </p:spPr>
      </p:pic>
      <p:pic>
        <p:nvPicPr>
          <p:cNvPr id="263" name="Google Shape;263;g2535ca05004_0_0"/>
          <p:cNvPicPr preferRelativeResize="0"/>
          <p:nvPr/>
        </p:nvPicPr>
        <p:blipFill>
          <a:blip r:embed="rId5">
            <a:alphaModFix/>
          </a:blip>
          <a:stretch>
            <a:fillRect/>
          </a:stretch>
        </p:blipFill>
        <p:spPr>
          <a:xfrm>
            <a:off x="1174250" y="4437250"/>
            <a:ext cx="3714750" cy="22669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535ca05004_0_9"/>
          <p:cNvSpPr txBox="1">
            <a:spLocks noGrp="1"/>
          </p:cNvSpPr>
          <p:nvPr>
            <p:ph type="title"/>
          </p:nvPr>
        </p:nvSpPr>
        <p:spPr>
          <a:xfrm>
            <a:off x="457200" y="338328"/>
            <a:ext cx="8229600" cy="1252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pl-PL"/>
              <a:t>System edukacji na Malcie</a:t>
            </a:r>
            <a:endParaRPr/>
          </a:p>
        </p:txBody>
      </p:sp>
      <p:sp>
        <p:nvSpPr>
          <p:cNvPr id="269" name="Google Shape;269;g2535ca05004_0_9"/>
          <p:cNvSpPr txBox="1">
            <a:spLocks noGrp="1"/>
          </p:cNvSpPr>
          <p:nvPr>
            <p:ph type="body" idx="1"/>
          </p:nvPr>
        </p:nvSpPr>
        <p:spPr>
          <a:xfrm>
            <a:off x="252375" y="2679200"/>
            <a:ext cx="8891700" cy="4068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SzPts val="1018"/>
              <a:buNone/>
            </a:pPr>
            <a:r>
              <a:rPr lang="pl-PL" sz="2220" dirty="0">
                <a:solidFill>
                  <a:schemeClr val="bg2"/>
                </a:solidFill>
              </a:rPr>
              <a:t>Edukacja na Malcie jest obowiązkowa dla dzieci w wieku od 5 do 16 lat.</a:t>
            </a:r>
            <a:endParaRPr sz="2220" dirty="0">
              <a:solidFill>
                <a:schemeClr val="bg2"/>
              </a:solidFill>
            </a:endParaRPr>
          </a:p>
          <a:p>
            <a:pPr marL="0" lvl="0" indent="0" algn="l" rtl="0">
              <a:spcBef>
                <a:spcPts val="360"/>
              </a:spcBef>
              <a:spcAft>
                <a:spcPts val="0"/>
              </a:spcAft>
              <a:buSzPts val="1018"/>
              <a:buNone/>
            </a:pPr>
            <a:r>
              <a:rPr lang="pl-PL" sz="2220" dirty="0">
                <a:solidFill>
                  <a:schemeClr val="bg2"/>
                </a:solidFill>
              </a:rPr>
              <a:t>Na system edukacyjny składa się szkolnictwo podstawowe, średnie,</a:t>
            </a:r>
            <a:endParaRPr sz="2220" dirty="0">
              <a:solidFill>
                <a:schemeClr val="bg2"/>
              </a:solidFill>
            </a:endParaRPr>
          </a:p>
          <a:p>
            <a:pPr marL="0" lvl="0" indent="0" algn="l" rtl="0">
              <a:spcBef>
                <a:spcPts val="360"/>
              </a:spcBef>
              <a:spcAft>
                <a:spcPts val="0"/>
              </a:spcAft>
              <a:buSzPts val="1018"/>
              <a:buNone/>
            </a:pPr>
            <a:r>
              <a:rPr lang="pl-PL" sz="2220" dirty="0">
                <a:solidFill>
                  <a:schemeClr val="bg2"/>
                </a:solidFill>
              </a:rPr>
              <a:t>pomaturalne i wyższe – uniwersytety. Sieć szkolnictwa obejmuje</a:t>
            </a:r>
            <a:endParaRPr sz="2220" dirty="0">
              <a:solidFill>
                <a:schemeClr val="bg2"/>
              </a:solidFill>
            </a:endParaRPr>
          </a:p>
          <a:p>
            <a:pPr marL="0" lvl="0" indent="0" algn="l" rtl="0">
              <a:spcBef>
                <a:spcPts val="360"/>
              </a:spcBef>
              <a:spcAft>
                <a:spcPts val="0"/>
              </a:spcAft>
              <a:buSzPts val="1018"/>
              <a:buNone/>
            </a:pPr>
            <a:r>
              <a:rPr lang="pl-PL" sz="2220" dirty="0">
                <a:solidFill>
                  <a:schemeClr val="bg2"/>
                </a:solidFill>
              </a:rPr>
              <a:t>szkoły publiczne, prywatne i kościelne. Publiczne szkoły podstawowe                i średnie są zlokalizowane w głównych regionach Malty i edukacja                    w nich jest bezpłatna. Rodzice, którzy chcą zapisać swoje dzieci do</a:t>
            </a:r>
            <a:endParaRPr sz="2220" dirty="0">
              <a:solidFill>
                <a:schemeClr val="bg2"/>
              </a:solidFill>
            </a:endParaRPr>
          </a:p>
          <a:p>
            <a:pPr marL="0" lvl="0" indent="0" algn="l" rtl="0">
              <a:spcBef>
                <a:spcPts val="360"/>
              </a:spcBef>
              <a:spcAft>
                <a:spcPts val="0"/>
              </a:spcAft>
              <a:buSzPts val="1018"/>
              <a:buNone/>
            </a:pPr>
            <a:r>
              <a:rPr lang="pl-PL" sz="2220" dirty="0">
                <a:solidFill>
                  <a:schemeClr val="bg2"/>
                </a:solidFill>
              </a:rPr>
              <a:t>prywatnych szkół, muszą to zrobić z kilkuletnim wyprzedzeniem.</a:t>
            </a:r>
            <a:endParaRPr sz="2220" dirty="0">
              <a:solidFill>
                <a:schemeClr val="bg2"/>
              </a:solidFill>
            </a:endParaRPr>
          </a:p>
          <a:p>
            <a:pPr marL="0" lvl="0" indent="0" algn="l" rtl="0">
              <a:spcBef>
                <a:spcPts val="360"/>
              </a:spcBef>
              <a:spcAft>
                <a:spcPts val="0"/>
              </a:spcAft>
              <a:buSzPts val="1018"/>
              <a:buNone/>
            </a:pPr>
            <a:r>
              <a:rPr lang="pl-PL" sz="2220" dirty="0">
                <a:solidFill>
                  <a:schemeClr val="bg2"/>
                </a:solidFill>
              </a:rPr>
              <a:t>Dostęp do szkół kościelnych jest ograniczony, a przyjęcie odbywa się</a:t>
            </a:r>
            <a:endParaRPr sz="2220" dirty="0">
              <a:solidFill>
                <a:schemeClr val="bg2"/>
              </a:solidFill>
            </a:endParaRPr>
          </a:p>
          <a:p>
            <a:pPr marL="0" lvl="0" indent="0" algn="ctr" rtl="0">
              <a:spcBef>
                <a:spcPts val="360"/>
              </a:spcBef>
              <a:spcAft>
                <a:spcPts val="0"/>
              </a:spcAft>
              <a:buSzPts val="1018"/>
              <a:buNone/>
            </a:pPr>
            <a:r>
              <a:rPr lang="pl-PL" sz="2220" dirty="0">
                <a:solidFill>
                  <a:schemeClr val="bg2"/>
                </a:solidFill>
              </a:rPr>
              <a:t>w tajnym głosowaniu.</a:t>
            </a:r>
            <a:endParaRPr sz="2220" dirty="0">
              <a:solidFill>
                <a:schemeClr val="bg2"/>
              </a:solidFill>
            </a:endParaRPr>
          </a:p>
          <a:p>
            <a:pPr marL="0" lvl="0" indent="0" algn="l" rtl="0">
              <a:spcBef>
                <a:spcPts val="360"/>
              </a:spcBef>
              <a:spcAft>
                <a:spcPts val="0"/>
              </a:spcAft>
              <a:buSzPts val="1018"/>
              <a:buNone/>
            </a:pPr>
            <a:endParaRPr sz="2220" dirty="0">
              <a:solidFill>
                <a:schemeClr val="dk1"/>
              </a:solidFill>
            </a:endParaRPr>
          </a:p>
        </p:txBody>
      </p:sp>
      <p:sp>
        <p:nvSpPr>
          <p:cNvPr id="270" name="Google Shape;270;g2535ca05004_0_9"/>
          <p:cNvSpPr txBox="1">
            <a:spLocks noGrp="1"/>
          </p:cNvSpPr>
          <p:nvPr>
            <p:ph type="body" idx="2"/>
          </p:nvPr>
        </p:nvSpPr>
        <p:spPr>
          <a:xfrm rot="10800000" flipH="1">
            <a:off x="12149863" y="489282"/>
            <a:ext cx="253200" cy="167100"/>
          </a:xfrm>
          <a:prstGeom prst="rect">
            <a:avLst/>
          </a:prstGeom>
        </p:spPr>
        <p:txBody>
          <a:bodyPr spcFirstLastPara="1" wrap="square" lIns="91425" tIns="45700" rIns="91425" bIns="45700" anchor="t" anchorCtr="0">
            <a:normAutofit fontScale="25000" lnSpcReduction="20000"/>
          </a:bodyPr>
          <a:lstStyle/>
          <a:p>
            <a:pPr marL="0" lvl="0" indent="0" algn="l" rtl="0">
              <a:spcBef>
                <a:spcPts val="36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
          <p:cNvSpPr txBox="1">
            <a:spLocks noGrp="1"/>
          </p:cNvSpPr>
          <p:nvPr>
            <p:ph type="ctrTitle"/>
          </p:nvPr>
        </p:nvSpPr>
        <p:spPr>
          <a:xfrm>
            <a:off x="344648" y="332656"/>
            <a:ext cx="6675624" cy="2753948"/>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rgbClr val="FFFFFF"/>
              </a:buClr>
              <a:buSzPct val="100000"/>
              <a:buFont typeface="Candara"/>
              <a:buNone/>
            </a:pPr>
            <a:r>
              <a:rPr lang="pl-PL"/>
              <a:t/>
            </a:r>
            <a:br>
              <a:rPr lang="pl-PL"/>
            </a:br>
            <a:r>
              <a:rPr lang="pl-PL"/>
              <a:t/>
            </a:r>
            <a:br>
              <a:rPr lang="pl-PL"/>
            </a:br>
            <a:r>
              <a:rPr lang="pl-PL"/>
              <a:t/>
            </a:r>
            <a:br>
              <a:rPr lang="pl-PL"/>
            </a:br>
            <a:r>
              <a:rPr lang="pl-PL"/>
              <a:t>Malta - cudowna wyspa na środku morza</a:t>
            </a:r>
            <a:br>
              <a:rPr lang="pl-PL"/>
            </a:br>
            <a:endParaRPr/>
          </a:p>
        </p:txBody>
      </p:sp>
      <p:sp>
        <p:nvSpPr>
          <p:cNvPr id="133" name="Google Shape;133;p1"/>
          <p:cNvSpPr txBox="1">
            <a:spLocks noGrp="1"/>
          </p:cNvSpPr>
          <p:nvPr>
            <p:ph type="subTitle" idx="1"/>
          </p:nvPr>
        </p:nvSpPr>
        <p:spPr>
          <a:xfrm>
            <a:off x="755576" y="2924944"/>
            <a:ext cx="4824536" cy="2320281"/>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2000"/>
              <a:buNone/>
            </a:pPr>
            <a:r>
              <a:rPr lang="pl-PL" sz="2400"/>
              <a:t>Malta to jedno z najmniejszych państw świata leżące w Europie Południowej, na Morzu Śródziemnym, pomiędzy Afryką Północną a Sycylią. </a:t>
            </a:r>
            <a:endParaRPr sz="2400"/>
          </a:p>
        </p:txBody>
      </p:sp>
      <p:pic>
        <p:nvPicPr>
          <p:cNvPr id="134" name="Google Shape;134;p1"/>
          <p:cNvPicPr preferRelativeResize="0"/>
          <p:nvPr/>
        </p:nvPicPr>
        <p:blipFill rotWithShape="1">
          <a:blip r:embed="rId3">
            <a:alphaModFix/>
          </a:blip>
          <a:srcRect/>
          <a:stretch/>
        </p:blipFill>
        <p:spPr>
          <a:xfrm>
            <a:off x="5852770" y="2417724"/>
            <a:ext cx="2736305" cy="2736305"/>
          </a:xfrm>
          <a:prstGeom prst="rect">
            <a:avLst/>
          </a:prstGeom>
          <a:noFill/>
          <a:ln>
            <a:noFill/>
          </a:ln>
        </p:spPr>
      </p:pic>
      <p:pic>
        <p:nvPicPr>
          <p:cNvPr id="135" name="Google Shape;135;p1"/>
          <p:cNvPicPr preferRelativeResize="0"/>
          <p:nvPr/>
        </p:nvPicPr>
        <p:blipFill rotWithShape="1">
          <a:blip r:embed="rId4">
            <a:alphaModFix/>
          </a:blip>
          <a:srcRect/>
          <a:stretch/>
        </p:blipFill>
        <p:spPr>
          <a:xfrm flipH="1">
            <a:off x="8589073" y="333374"/>
            <a:ext cx="159650" cy="918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anim calcmode="lin" valueType="num">
                                      <p:cBhvr additive="base">
                                        <p:cTn id="7" dur="1000"/>
                                        <p:tgtEl>
                                          <p:spTgt spid="13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2535ca05004_0_17"/>
          <p:cNvSpPr txBox="1">
            <a:spLocks noGrp="1"/>
          </p:cNvSpPr>
          <p:nvPr>
            <p:ph type="title"/>
          </p:nvPr>
        </p:nvSpPr>
        <p:spPr>
          <a:xfrm>
            <a:off x="457200" y="338328"/>
            <a:ext cx="8229600" cy="1252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pl-PL"/>
              <a:t>Etapy szkolnictwa na Malcie</a:t>
            </a:r>
            <a:endParaRPr/>
          </a:p>
        </p:txBody>
      </p:sp>
      <p:sp>
        <p:nvSpPr>
          <p:cNvPr id="276" name="Google Shape;276;g2535ca05004_0_17"/>
          <p:cNvSpPr txBox="1">
            <a:spLocks noGrp="1"/>
          </p:cNvSpPr>
          <p:nvPr>
            <p:ph type="body" idx="1"/>
          </p:nvPr>
        </p:nvSpPr>
        <p:spPr>
          <a:xfrm>
            <a:off x="129750" y="2583400"/>
            <a:ext cx="8884500" cy="4120800"/>
          </a:xfrm>
          <a:prstGeom prst="rect">
            <a:avLst/>
          </a:prstGeom>
        </p:spPr>
        <p:txBody>
          <a:bodyPr spcFirstLastPara="1" wrap="square" lIns="91425" tIns="45700" rIns="91425" bIns="45700" anchor="t" anchorCtr="0">
            <a:normAutofit fontScale="92500"/>
          </a:bodyPr>
          <a:lstStyle/>
          <a:p>
            <a:pPr marL="0" lvl="0" indent="0" algn="l" rtl="0">
              <a:spcBef>
                <a:spcPts val="360"/>
              </a:spcBef>
              <a:spcAft>
                <a:spcPts val="0"/>
              </a:spcAft>
              <a:buNone/>
            </a:pPr>
            <a:r>
              <a:rPr lang="pl-PL" dirty="0"/>
              <a:t>1</a:t>
            </a:r>
            <a:r>
              <a:rPr lang="pl-PL" dirty="0">
                <a:solidFill>
                  <a:schemeClr val="bg2"/>
                </a:solidFill>
              </a:rPr>
              <a:t>. </a:t>
            </a:r>
            <a:r>
              <a:rPr lang="pl-PL" dirty="0">
                <a:solidFill>
                  <a:schemeClr val="bg2"/>
                </a:solidFill>
                <a:latin typeface="Candara" panose="020E0502030303020204" pitchFamily="34" charset="0"/>
              </a:rPr>
              <a:t>Przedszkola – uczęszczają wszystkie dzieci pomiędzy 3 a 5 rokiem życia.</a:t>
            </a:r>
            <a:endParaRPr dirty="0">
              <a:solidFill>
                <a:schemeClr val="bg2"/>
              </a:solidFill>
              <a:latin typeface="Candara" panose="020E0502030303020204" pitchFamily="34" charset="0"/>
            </a:endParaRPr>
          </a:p>
          <a:p>
            <a:pPr marL="457200" lvl="0" indent="0" algn="l" rtl="0">
              <a:spcBef>
                <a:spcPts val="360"/>
              </a:spcBef>
              <a:spcAft>
                <a:spcPts val="0"/>
              </a:spcAft>
              <a:buNone/>
            </a:pPr>
            <a:endParaRPr dirty="0">
              <a:solidFill>
                <a:schemeClr val="bg2"/>
              </a:solidFill>
              <a:latin typeface="Candara" panose="020E0502030303020204" pitchFamily="34" charset="0"/>
            </a:endParaRPr>
          </a:p>
          <a:p>
            <a:pPr marL="0" lvl="0" indent="0" algn="l" rtl="0">
              <a:spcBef>
                <a:spcPts val="360"/>
              </a:spcBef>
              <a:spcAft>
                <a:spcPts val="0"/>
              </a:spcAft>
              <a:buNone/>
            </a:pPr>
            <a:r>
              <a:rPr lang="pl-PL" dirty="0">
                <a:solidFill>
                  <a:schemeClr val="bg2"/>
                </a:solidFill>
                <a:latin typeface="Candara" panose="020E0502030303020204" pitchFamily="34" charset="0"/>
              </a:rPr>
              <a:t>2. Do szkół podstawowych uczęszczają wszystkie dzieci w wieku od 5 do</a:t>
            </a:r>
            <a:endParaRPr dirty="0">
              <a:solidFill>
                <a:schemeClr val="bg2"/>
              </a:solidFill>
              <a:latin typeface="Candara" panose="020E0502030303020204" pitchFamily="34" charset="0"/>
            </a:endParaRPr>
          </a:p>
          <a:p>
            <a:pPr marL="457200" lvl="0" indent="0" algn="l" rtl="0">
              <a:spcBef>
                <a:spcPts val="360"/>
              </a:spcBef>
              <a:spcAft>
                <a:spcPts val="0"/>
              </a:spcAft>
              <a:buNone/>
            </a:pPr>
            <a:r>
              <a:rPr lang="pl-PL" dirty="0">
                <a:solidFill>
                  <a:schemeClr val="bg2"/>
                </a:solidFill>
                <a:latin typeface="Candara" panose="020E0502030303020204" pitchFamily="34" charset="0"/>
              </a:rPr>
              <a:t>11 </a:t>
            </a:r>
            <a:r>
              <a:rPr lang="pl-PL" dirty="0" smtClean="0">
                <a:solidFill>
                  <a:schemeClr val="bg2"/>
                </a:solidFill>
                <a:latin typeface="Candara" panose="020E0502030303020204" pitchFamily="34" charset="0"/>
              </a:rPr>
              <a:t>lat. Rok </a:t>
            </a:r>
            <a:r>
              <a:rPr lang="pl-PL" dirty="0">
                <a:solidFill>
                  <a:schemeClr val="bg2"/>
                </a:solidFill>
                <a:latin typeface="Candara" panose="020E0502030303020204" pitchFamily="34" charset="0"/>
              </a:rPr>
              <a:t>szkolny trwa od września do czerwca.</a:t>
            </a:r>
            <a:endParaRPr dirty="0">
              <a:solidFill>
                <a:schemeClr val="bg2"/>
              </a:solidFill>
              <a:latin typeface="Candara" panose="020E0502030303020204" pitchFamily="34" charset="0"/>
            </a:endParaRPr>
          </a:p>
          <a:p>
            <a:pPr marL="457200" lvl="0" indent="0" algn="l" rtl="0">
              <a:spcBef>
                <a:spcPts val="360"/>
              </a:spcBef>
              <a:spcAft>
                <a:spcPts val="0"/>
              </a:spcAft>
              <a:buNone/>
            </a:pPr>
            <a:endParaRPr dirty="0">
              <a:solidFill>
                <a:schemeClr val="bg2"/>
              </a:solidFill>
              <a:latin typeface="Candara" panose="020E0502030303020204" pitchFamily="34" charset="0"/>
            </a:endParaRPr>
          </a:p>
          <a:p>
            <a:pPr marL="0" lvl="0" indent="0" algn="l" rtl="0">
              <a:spcBef>
                <a:spcPts val="360"/>
              </a:spcBef>
              <a:spcAft>
                <a:spcPts val="0"/>
              </a:spcAft>
              <a:buNone/>
            </a:pPr>
            <a:r>
              <a:rPr lang="pl-PL" dirty="0">
                <a:solidFill>
                  <a:schemeClr val="bg2"/>
                </a:solidFill>
                <a:latin typeface="Candara" panose="020E0502030303020204" pitchFamily="34" charset="0"/>
              </a:rPr>
              <a:t>3. Do szkół średnich uczęszczają dzieci od 11 do 16 roku życia.                     </a:t>
            </a:r>
          </a:p>
          <a:p>
            <a:pPr marL="0" lvl="0" indent="0" algn="l" rtl="0">
              <a:spcBef>
                <a:spcPts val="360"/>
              </a:spcBef>
              <a:spcAft>
                <a:spcPts val="0"/>
              </a:spcAft>
              <a:buNone/>
            </a:pPr>
            <a:r>
              <a:rPr lang="pl-PL" dirty="0">
                <a:solidFill>
                  <a:schemeClr val="bg2"/>
                </a:solidFill>
                <a:latin typeface="Candara" panose="020E0502030303020204" pitchFamily="34" charset="0"/>
              </a:rPr>
              <a:t>     Rok szkolny trwa 10 miesięcy tak samo jak w szkołach podstawowych.</a:t>
            </a:r>
            <a:endParaRPr dirty="0">
              <a:solidFill>
                <a:schemeClr val="bg2"/>
              </a:solidFill>
              <a:latin typeface="Candara" panose="020E0502030303020204" pitchFamily="34" charset="0"/>
            </a:endParaRPr>
          </a:p>
          <a:p>
            <a:pPr marL="457200" lvl="0" indent="0" algn="l" rtl="0">
              <a:spcBef>
                <a:spcPts val="360"/>
              </a:spcBef>
              <a:spcAft>
                <a:spcPts val="0"/>
              </a:spcAft>
              <a:buNone/>
            </a:pPr>
            <a:endParaRPr dirty="0">
              <a:solidFill>
                <a:schemeClr val="bg2"/>
              </a:solidFill>
              <a:latin typeface="Candara" panose="020E0502030303020204" pitchFamily="34" charset="0"/>
            </a:endParaRPr>
          </a:p>
          <a:p>
            <a:pPr marL="0" lvl="0" indent="0" algn="l" rtl="0">
              <a:spcBef>
                <a:spcPts val="360"/>
              </a:spcBef>
              <a:spcAft>
                <a:spcPts val="0"/>
              </a:spcAft>
              <a:buNone/>
            </a:pPr>
            <a:r>
              <a:rPr lang="pl-PL" dirty="0">
                <a:solidFill>
                  <a:schemeClr val="bg2"/>
                </a:solidFill>
                <a:latin typeface="Candara" panose="020E0502030303020204" pitchFamily="34" charset="0"/>
              </a:rPr>
              <a:t>4. Uczelnie wyższe – jedynym uniwersytetem na Malcie jest Uniwersytet</a:t>
            </a:r>
            <a:endParaRPr dirty="0">
              <a:solidFill>
                <a:schemeClr val="bg2"/>
              </a:solidFill>
              <a:latin typeface="Candara" panose="020E0502030303020204" pitchFamily="34" charset="0"/>
            </a:endParaRPr>
          </a:p>
          <a:p>
            <a:pPr marL="457200" lvl="0" indent="0" algn="l" rtl="0">
              <a:spcBef>
                <a:spcPts val="360"/>
              </a:spcBef>
              <a:spcAft>
                <a:spcPts val="0"/>
              </a:spcAft>
              <a:buNone/>
            </a:pPr>
            <a:r>
              <a:rPr lang="pl-PL" dirty="0">
                <a:solidFill>
                  <a:schemeClr val="bg2"/>
                </a:solidFill>
                <a:latin typeface="Candara" panose="020E0502030303020204" pitchFamily="34" charset="0"/>
              </a:rPr>
              <a:t>Maltański. Rok akademicki trwa od października do końca czerwca.</a:t>
            </a:r>
            <a:endParaRPr dirty="0">
              <a:solidFill>
                <a:schemeClr val="bg2"/>
              </a:solidFill>
              <a:latin typeface="Candara" panose="020E0502030303020204" pitchFamily="34" charset="0"/>
            </a:endParaRPr>
          </a:p>
          <a:p>
            <a:pPr marL="457200" lvl="0" indent="0" algn="l" rtl="0">
              <a:spcBef>
                <a:spcPts val="360"/>
              </a:spcBef>
              <a:spcAft>
                <a:spcPts val="0"/>
              </a:spcAft>
              <a:buNone/>
            </a:pPr>
            <a:endParaRPr dirty="0">
              <a:solidFill>
                <a:schemeClr val="bg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g2535ca05004_0_24"/>
          <p:cNvPicPr preferRelativeResize="0"/>
          <p:nvPr/>
        </p:nvPicPr>
        <p:blipFill>
          <a:blip r:embed="rId3">
            <a:alphaModFix/>
          </a:blip>
          <a:stretch>
            <a:fillRect/>
          </a:stretch>
        </p:blipFill>
        <p:spPr>
          <a:xfrm>
            <a:off x="0" y="0"/>
            <a:ext cx="9144000" cy="6857930"/>
          </a:xfrm>
          <a:prstGeom prst="rect">
            <a:avLst/>
          </a:prstGeom>
          <a:noFill/>
          <a:ln>
            <a:noFill/>
          </a:ln>
        </p:spPr>
      </p:pic>
      <p:sp>
        <p:nvSpPr>
          <p:cNvPr id="283" name="Google Shape;283;g2535ca05004_0_24"/>
          <p:cNvSpPr txBox="1">
            <a:spLocks noGrp="1"/>
          </p:cNvSpPr>
          <p:nvPr>
            <p:ph type="title"/>
          </p:nvPr>
        </p:nvSpPr>
        <p:spPr>
          <a:xfrm>
            <a:off x="457200" y="338328"/>
            <a:ext cx="8229600" cy="1252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pl-PL">
                <a:solidFill>
                  <a:schemeClr val="dk1"/>
                </a:solidFill>
              </a:rPr>
              <a:t>Uniwersytet Maltański</a:t>
            </a:r>
            <a:endParaRPr>
              <a:solidFill>
                <a:schemeClr val="dk1"/>
              </a:solidFill>
            </a:endParaRPr>
          </a:p>
        </p:txBody>
      </p:sp>
      <p:sp>
        <p:nvSpPr>
          <p:cNvPr id="284" name="Google Shape;284;g2535ca05004_0_24"/>
          <p:cNvSpPr txBox="1">
            <a:spLocks noGrp="1"/>
          </p:cNvSpPr>
          <p:nvPr>
            <p:ph type="body" idx="1"/>
          </p:nvPr>
        </p:nvSpPr>
        <p:spPr>
          <a:xfrm>
            <a:off x="306675" y="3429000"/>
            <a:ext cx="8685600" cy="32805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Clr>
                <a:schemeClr val="dk1"/>
              </a:buClr>
              <a:buSzPts val="1100"/>
              <a:buFont typeface="Arial"/>
              <a:buNone/>
            </a:pPr>
            <a:r>
              <a:rPr lang="pl-PL" dirty="0">
                <a:solidFill>
                  <a:schemeClr val="lt1"/>
                </a:solidFill>
              </a:rPr>
              <a:t>Uniwersytet Maltański – główny uniwersytet na Malcie. </a:t>
            </a:r>
          </a:p>
          <a:p>
            <a:pPr marL="0" lvl="0" indent="0" algn="l" rtl="0">
              <a:spcBef>
                <a:spcPts val="360"/>
              </a:spcBef>
              <a:spcAft>
                <a:spcPts val="0"/>
              </a:spcAft>
              <a:buClr>
                <a:schemeClr val="dk1"/>
              </a:buClr>
              <a:buSzPts val="1100"/>
              <a:buFont typeface="Arial"/>
              <a:buNone/>
            </a:pPr>
            <a:r>
              <a:rPr lang="pl-PL" dirty="0">
                <a:solidFill>
                  <a:schemeClr val="lt1"/>
                </a:solidFill>
              </a:rPr>
              <a:t>Studiuje w nim ponad 11 000 studentów, w tym w ramach programu Erasmus ponad 600 studentów z 80 różnych krajów. Siedziba znajduje się w </a:t>
            </a:r>
            <a:r>
              <a:rPr lang="pl-PL" dirty="0" err="1">
                <a:solidFill>
                  <a:schemeClr val="lt1"/>
                </a:solidFill>
              </a:rPr>
              <a:t>Msida</a:t>
            </a:r>
            <a:r>
              <a:rPr lang="pl-PL" dirty="0">
                <a:solidFill>
                  <a:schemeClr val="lt1"/>
                </a:solidFill>
              </a:rPr>
              <a:t>.</a:t>
            </a:r>
            <a:endParaRPr dirty="0">
              <a:solidFill>
                <a:schemeClr val="lt1"/>
              </a:solidFill>
            </a:endParaRPr>
          </a:p>
          <a:p>
            <a:pPr marL="0" lvl="0" indent="0" algn="l" rtl="0">
              <a:spcBef>
                <a:spcPts val="360"/>
              </a:spcBef>
              <a:spcAft>
                <a:spcPts val="0"/>
              </a:spcAft>
              <a:buClr>
                <a:schemeClr val="dk1"/>
              </a:buClr>
              <a:buSzPts val="1100"/>
              <a:buFont typeface="Arial"/>
              <a:buNone/>
            </a:pPr>
            <a:r>
              <a:rPr lang="pl-PL" dirty="0">
                <a:solidFill>
                  <a:schemeClr val="lt1"/>
                </a:solidFill>
              </a:rPr>
              <a:t>Placówka zawiera trzy kampusy znajdujące się w Mdinie,</a:t>
            </a:r>
            <a:endParaRPr dirty="0">
              <a:solidFill>
                <a:schemeClr val="lt1"/>
              </a:solidFill>
            </a:endParaRPr>
          </a:p>
          <a:p>
            <a:pPr marL="0" lvl="0" indent="0" algn="l" rtl="0">
              <a:spcBef>
                <a:spcPts val="360"/>
              </a:spcBef>
              <a:spcAft>
                <a:spcPts val="0"/>
              </a:spcAft>
              <a:buClr>
                <a:schemeClr val="dk1"/>
              </a:buClr>
              <a:buSzPts val="1100"/>
              <a:buFont typeface="Arial"/>
              <a:buNone/>
            </a:pPr>
            <a:r>
              <a:rPr lang="pl-PL" dirty="0" err="1">
                <a:solidFill>
                  <a:schemeClr val="lt1"/>
                </a:solidFill>
              </a:rPr>
              <a:t>Vallecie</a:t>
            </a:r>
            <a:r>
              <a:rPr lang="pl-PL" dirty="0">
                <a:solidFill>
                  <a:schemeClr val="lt1"/>
                </a:solidFill>
              </a:rPr>
              <a:t> i Gozo. Zajęcia na uniwersytecie prowadzone są w języku angielskim</a:t>
            </a:r>
            <a:endParaRPr dirty="0">
              <a:solidFill>
                <a:schemeClr val="lt1"/>
              </a:solidFill>
            </a:endParaRPr>
          </a:p>
          <a:p>
            <a:pPr marL="0" lvl="0" indent="0" algn="l" rtl="0">
              <a:spcBef>
                <a:spcPts val="360"/>
              </a:spcBef>
              <a:spcAft>
                <a:spcPts val="0"/>
              </a:spcAft>
              <a:buNone/>
            </a:pPr>
            <a:endParaRPr dirty="0">
              <a:solidFill>
                <a:schemeClr val="lt1"/>
              </a:solidFill>
            </a:endParaRPr>
          </a:p>
        </p:txBody>
      </p:sp>
      <p:sp>
        <p:nvSpPr>
          <p:cNvPr id="285" name="Google Shape;285;g2535ca05004_0_24"/>
          <p:cNvSpPr txBox="1">
            <a:spLocks noGrp="1"/>
          </p:cNvSpPr>
          <p:nvPr>
            <p:ph type="body" idx="2"/>
          </p:nvPr>
        </p:nvSpPr>
        <p:spPr>
          <a:xfrm>
            <a:off x="9805376" y="1190922"/>
            <a:ext cx="1637400" cy="22209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86" name="Google Shape;286;g2535ca05004_0_24"/>
          <p:cNvSpPr txBox="1"/>
          <p:nvPr/>
        </p:nvSpPr>
        <p:spPr>
          <a:xfrm>
            <a:off x="-3000000" y="119092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g2535ca05004_0_35"/>
          <p:cNvSpPr txBox="1">
            <a:spLocks noGrp="1"/>
          </p:cNvSpPr>
          <p:nvPr>
            <p:ph type="ctrTitle"/>
          </p:nvPr>
        </p:nvSpPr>
        <p:spPr>
          <a:xfrm>
            <a:off x="685800" y="1600200"/>
            <a:ext cx="7772400" cy="17802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pl-PL"/>
              <a:t>Czas na podsumowanie naszego wyjazdu</a:t>
            </a:r>
            <a:endParaRPr/>
          </a:p>
        </p:txBody>
      </p:sp>
      <p:sp>
        <p:nvSpPr>
          <p:cNvPr id="292" name="Google Shape;292;g2535ca05004_0_35"/>
          <p:cNvSpPr txBox="1">
            <a:spLocks noGrp="1"/>
          </p:cNvSpPr>
          <p:nvPr>
            <p:ph type="subTitle" idx="1"/>
          </p:nvPr>
        </p:nvSpPr>
        <p:spPr>
          <a:xfrm>
            <a:off x="1371600" y="3556001"/>
            <a:ext cx="6400800" cy="1473300"/>
          </a:xfrm>
          <a:prstGeom prst="rect">
            <a:avLst/>
          </a:prstGeom>
        </p:spPr>
        <p:txBody>
          <a:bodyPr spcFirstLastPara="1" wrap="square" lIns="91425" tIns="45700" rIns="91425" bIns="45700" anchor="t" anchorCtr="0">
            <a:normAutofit/>
          </a:bodyPr>
          <a:lstStyle/>
          <a:p>
            <a:pPr marL="0" lvl="0" indent="0" algn="ctr" rtl="0">
              <a:spcBef>
                <a:spcPts val="40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g2535ca05004_0_70"/>
          <p:cNvSpPr txBox="1">
            <a:spLocks noGrp="1"/>
          </p:cNvSpPr>
          <p:nvPr>
            <p:ph type="body" idx="1"/>
          </p:nvPr>
        </p:nvSpPr>
        <p:spPr>
          <a:xfrm>
            <a:off x="0" y="2147454"/>
            <a:ext cx="9144000" cy="4710495"/>
          </a:xfrm>
          <a:prstGeom prst="rect">
            <a:avLst/>
          </a:prstGeom>
        </p:spPr>
        <p:txBody>
          <a:bodyPr spcFirstLastPara="1" wrap="square" lIns="91425" tIns="45700" rIns="91425" bIns="45700" anchor="t" anchorCtr="0">
            <a:noAutofit/>
          </a:bodyPr>
          <a:lstStyle/>
          <a:p>
            <a:pPr marL="0" lvl="0" indent="0" algn="ctr" rtl="0">
              <a:lnSpc>
                <a:spcPct val="95000"/>
              </a:lnSpc>
              <a:spcBef>
                <a:spcPts val="0"/>
              </a:spcBef>
              <a:spcAft>
                <a:spcPts val="0"/>
              </a:spcAft>
              <a:buClr>
                <a:schemeClr val="dk1"/>
              </a:buClr>
              <a:buSzPts val="935"/>
              <a:buFont typeface="Arial"/>
              <a:buNone/>
            </a:pPr>
            <a:r>
              <a:rPr lang="pl-PL" sz="1400" dirty="0" smtClean="0">
                <a:solidFill>
                  <a:schemeClr val="bg2"/>
                </a:solidFill>
                <a:latin typeface="Candara" panose="020E0502030303020204" pitchFamily="34" charset="0"/>
                <a:ea typeface="Arial"/>
                <a:cs typeface="Arial"/>
                <a:sym typeface="Arial"/>
              </a:rPr>
              <a:t>Nasza </a:t>
            </a:r>
            <a:r>
              <a:rPr lang="pl-PL" sz="1400" dirty="0">
                <a:solidFill>
                  <a:schemeClr val="bg2"/>
                </a:solidFill>
                <a:latin typeface="Candara" panose="020E0502030303020204" pitchFamily="34" charset="0"/>
                <a:ea typeface="Arial"/>
                <a:cs typeface="Arial"/>
                <a:sym typeface="Arial"/>
              </a:rPr>
              <a:t>szkoła partnerska to St. Nicholas Middle </a:t>
            </a:r>
            <a:r>
              <a:rPr lang="pl-PL" sz="1400" dirty="0" err="1">
                <a:solidFill>
                  <a:schemeClr val="bg2"/>
                </a:solidFill>
                <a:latin typeface="Candara" panose="020E0502030303020204" pitchFamily="34" charset="0"/>
                <a:ea typeface="Arial"/>
                <a:cs typeface="Arial"/>
                <a:sym typeface="Arial"/>
              </a:rPr>
              <a:t>Scholl</a:t>
            </a:r>
            <a:r>
              <a:rPr lang="pl-PL" sz="1400" dirty="0">
                <a:solidFill>
                  <a:schemeClr val="bg2"/>
                </a:solidFill>
                <a:latin typeface="Candara" panose="020E0502030303020204" pitchFamily="34" charset="0"/>
                <a:ea typeface="Arial"/>
                <a:cs typeface="Arial"/>
                <a:sym typeface="Arial"/>
              </a:rPr>
              <a:t> w Rabat, niedaleko historycznej </a:t>
            </a:r>
            <a:r>
              <a:rPr lang="pl-PL" sz="1400" dirty="0" err="1">
                <a:solidFill>
                  <a:schemeClr val="bg2"/>
                </a:solidFill>
                <a:latin typeface="Candara" panose="020E0502030303020204" pitchFamily="34" charset="0"/>
                <a:ea typeface="Arial"/>
                <a:cs typeface="Arial"/>
                <a:sym typeface="Arial"/>
              </a:rPr>
              <a:t>Mdiny</a:t>
            </a:r>
            <a:r>
              <a:rPr lang="pl-PL" sz="1400" dirty="0">
                <a:solidFill>
                  <a:schemeClr val="bg2"/>
                </a:solidFill>
                <a:latin typeface="Candara" panose="020E0502030303020204" pitchFamily="34" charset="0"/>
                <a:ea typeface="Arial"/>
                <a:cs typeface="Arial"/>
                <a:sym typeface="Arial"/>
              </a:rPr>
              <a:t>.</a:t>
            </a:r>
            <a:endParaRPr sz="1400" dirty="0">
              <a:solidFill>
                <a:schemeClr val="bg2"/>
              </a:solidFill>
              <a:latin typeface="Candara" panose="020E0502030303020204" pitchFamily="34" charset="0"/>
              <a:ea typeface="Arial"/>
              <a:cs typeface="Arial"/>
              <a:sym typeface="Arial"/>
            </a:endParaRPr>
          </a:p>
          <a:p>
            <a:pPr marL="0" lvl="0" indent="0" algn="ctr" rtl="0">
              <a:lnSpc>
                <a:spcPct val="95000"/>
              </a:lnSpc>
              <a:spcBef>
                <a:spcPts val="600"/>
              </a:spcBef>
              <a:spcAft>
                <a:spcPts val="0"/>
              </a:spcAft>
              <a:buClr>
                <a:schemeClr val="dk1"/>
              </a:buClr>
              <a:buSzPts val="935"/>
              <a:buFont typeface="Arial"/>
              <a:buNone/>
            </a:pPr>
            <a:r>
              <a:rPr lang="pl-PL" sz="1400" dirty="0" smtClean="0">
                <a:solidFill>
                  <a:schemeClr val="bg2"/>
                </a:solidFill>
                <a:latin typeface="Candara" panose="020E0502030303020204" pitchFamily="34" charset="0"/>
                <a:ea typeface="Arial"/>
                <a:cs typeface="Arial"/>
                <a:sym typeface="Arial"/>
              </a:rPr>
              <a:t>Dzień rozpoczęliśmy </a:t>
            </a:r>
            <a:r>
              <a:rPr lang="pl-PL" sz="1400" dirty="0">
                <a:solidFill>
                  <a:schemeClr val="bg2"/>
                </a:solidFill>
                <a:latin typeface="Candara" panose="020E0502030303020204" pitchFamily="34" charset="0"/>
                <a:ea typeface="Arial"/>
                <a:cs typeface="Arial"/>
                <a:sym typeface="Arial"/>
              </a:rPr>
              <a:t>pysznym śniadaniem, po którym udaliśmy się miejskim autobusem do szkoły. Po prawie godzinnej podróży dojechaliśmy do celu. W szkole zostaliśmy miło powitani przez tamtejszą dyrekcję. Zajęcia rozpoczęliśmy od lekcji języka hiszpańskiego, ucząc się podstawowych słówek w ciekawy i zabawny sposób. Następnie udaliśmy się na lekcję WF, gdzie porządnie się zmęczyliśmy. Poznaliśmy nowych kolegów i koleżanki, którzy okazali się otwarci i bardzo sympatyczni.  Kolejne zajęcia to "Science ", czyli połączenie fizyki, biologii i chemii, gdzie obserwowaliśmy doświadczenia destylacji. Poznaliśmy wyposażenie sali chemicznej i zapoznaliśmy się z programem nauczania. Po lekcji chemii udaliśmy się na pyszny lunch, gdzie usłyszeliśmy wiele ciekawych historii związanych z funkcjonowaniem szkoły na Malcie. Po lunchu i zajęciach w szkole zwiedzaliśmy "miasto ciszy" Mdinę, otoczoną murami, z których rozciągał się przepiękny widok na okoliczne wyspy.</a:t>
            </a:r>
            <a:endParaRPr sz="1400" dirty="0">
              <a:solidFill>
                <a:schemeClr val="bg2"/>
              </a:solidFill>
              <a:latin typeface="Candara" panose="020E0502030303020204" pitchFamily="34" charset="0"/>
              <a:ea typeface="Arial"/>
              <a:cs typeface="Arial"/>
              <a:sym typeface="Arial"/>
            </a:endParaRPr>
          </a:p>
          <a:p>
            <a:pPr marL="0" lvl="0" indent="0" algn="ctr" rtl="0">
              <a:lnSpc>
                <a:spcPct val="95000"/>
              </a:lnSpc>
              <a:spcBef>
                <a:spcPts val="600"/>
              </a:spcBef>
              <a:spcAft>
                <a:spcPts val="0"/>
              </a:spcAft>
              <a:buClr>
                <a:schemeClr val="dk1"/>
              </a:buClr>
              <a:buSzPts val="935"/>
              <a:buFont typeface="Arial"/>
              <a:buNone/>
            </a:pPr>
            <a:r>
              <a:rPr lang="pl-PL" sz="1400" dirty="0" smtClean="0">
                <a:solidFill>
                  <a:schemeClr val="bg2"/>
                </a:solidFill>
                <a:latin typeface="Candara" panose="020E0502030303020204" pitchFamily="34" charset="0"/>
                <a:ea typeface="Arial"/>
                <a:cs typeface="Arial"/>
                <a:sym typeface="Arial"/>
              </a:rPr>
              <a:t>Odwiedziliśmy </a:t>
            </a:r>
            <a:r>
              <a:rPr lang="pl-PL" sz="1400" dirty="0">
                <a:solidFill>
                  <a:schemeClr val="bg2"/>
                </a:solidFill>
                <a:latin typeface="Candara" panose="020E0502030303020204" pitchFamily="34" charset="0"/>
                <a:ea typeface="Arial"/>
                <a:cs typeface="Arial"/>
                <a:sym typeface="Arial"/>
              </a:rPr>
              <a:t>przepiękną historyczną </a:t>
            </a:r>
            <a:r>
              <a:rPr lang="pl-PL" sz="1400" dirty="0" smtClean="0">
                <a:solidFill>
                  <a:schemeClr val="bg2"/>
                </a:solidFill>
                <a:latin typeface="Candara" panose="020E0502030303020204" pitchFamily="34" charset="0"/>
                <a:ea typeface="Arial"/>
                <a:cs typeface="Arial"/>
                <a:sym typeface="Arial"/>
              </a:rPr>
              <a:t>Vallettę - </a:t>
            </a:r>
            <a:r>
              <a:rPr lang="pl-PL" sz="1400" dirty="0">
                <a:solidFill>
                  <a:schemeClr val="bg2"/>
                </a:solidFill>
                <a:latin typeface="Candara" panose="020E0502030303020204" pitchFamily="34" charset="0"/>
                <a:ea typeface="Arial"/>
                <a:cs typeface="Arial"/>
                <a:sym typeface="Arial"/>
              </a:rPr>
              <a:t>obecną stolicę Malty. Panorama zapierała dech w piersiach, a słoneczna pogoda podkreślała urok historycznych budynków i portu po drugiej stronie zatoki. Tuż przed wejściem do miasta mogliśmy zobaczyć słynną fontannę Trytona. Zrobiła na nas ogromne wrażenie, ponieważ wydaje się być bardzo realistyczna.</a:t>
            </a:r>
            <a:endParaRPr sz="1400" dirty="0">
              <a:solidFill>
                <a:schemeClr val="bg2"/>
              </a:solidFill>
              <a:latin typeface="Candara" panose="020E0502030303020204" pitchFamily="34" charset="0"/>
              <a:ea typeface="Arial"/>
              <a:cs typeface="Arial"/>
              <a:sym typeface="Arial"/>
            </a:endParaRPr>
          </a:p>
          <a:p>
            <a:pPr marL="0" lvl="0" indent="0" algn="ctr" rtl="0">
              <a:lnSpc>
                <a:spcPct val="95000"/>
              </a:lnSpc>
              <a:spcBef>
                <a:spcPts val="600"/>
              </a:spcBef>
              <a:spcAft>
                <a:spcPts val="0"/>
              </a:spcAft>
              <a:buClr>
                <a:schemeClr val="dk1"/>
              </a:buClr>
              <a:buSzPts val="935"/>
              <a:buFont typeface="Arial"/>
              <a:buNone/>
            </a:pPr>
            <a:r>
              <a:rPr lang="pl-PL" sz="1400" dirty="0">
                <a:solidFill>
                  <a:schemeClr val="bg2"/>
                </a:solidFill>
                <a:latin typeface="Candara" panose="020E0502030303020204" pitchFamily="34" charset="0"/>
                <a:ea typeface="Arial"/>
                <a:cs typeface="Arial"/>
                <a:sym typeface="Arial"/>
              </a:rPr>
              <a:t>Następnie przez znaną Bramę Miejską weszliśmy do samego centrum stolicy.</a:t>
            </a:r>
            <a:endParaRPr sz="1400" dirty="0">
              <a:solidFill>
                <a:schemeClr val="bg2"/>
              </a:solidFill>
              <a:latin typeface="Candara" panose="020E0502030303020204" pitchFamily="34" charset="0"/>
              <a:ea typeface="Arial"/>
              <a:cs typeface="Arial"/>
              <a:sym typeface="Arial"/>
            </a:endParaRPr>
          </a:p>
          <a:p>
            <a:pPr marL="0" lvl="0" indent="0" algn="ctr" rtl="0">
              <a:lnSpc>
                <a:spcPct val="95000"/>
              </a:lnSpc>
              <a:spcBef>
                <a:spcPts val="600"/>
              </a:spcBef>
              <a:spcAft>
                <a:spcPts val="0"/>
              </a:spcAft>
              <a:buClr>
                <a:schemeClr val="dk1"/>
              </a:buClr>
              <a:buSzPts val="935"/>
              <a:buFont typeface="Arial"/>
              <a:buNone/>
            </a:pPr>
            <a:r>
              <a:rPr lang="pl-PL" sz="1400" dirty="0">
                <a:solidFill>
                  <a:schemeClr val="bg2"/>
                </a:solidFill>
                <a:latin typeface="Candara" panose="020E0502030303020204" pitchFamily="34" charset="0"/>
                <a:ea typeface="Arial"/>
                <a:cs typeface="Arial"/>
                <a:sym typeface="Arial"/>
              </a:rPr>
              <a:t>Podczas spaceru po Valletcie widzieliśmy katedrę, w której znajduje się słynny obraz Caravaggio oraz jedna z najstarszych maltańskich kawiarni "</a:t>
            </a:r>
            <a:r>
              <a:rPr lang="pl-PL" sz="1400" dirty="0" err="1">
                <a:solidFill>
                  <a:schemeClr val="bg2"/>
                </a:solidFill>
                <a:latin typeface="Candara" panose="020E0502030303020204" pitchFamily="34" charset="0"/>
                <a:ea typeface="Arial"/>
                <a:cs typeface="Arial"/>
                <a:sym typeface="Arial"/>
              </a:rPr>
              <a:t>Cordina</a:t>
            </a:r>
            <a:r>
              <a:rPr lang="pl-PL" sz="1400" dirty="0">
                <a:solidFill>
                  <a:schemeClr val="bg2"/>
                </a:solidFill>
                <a:latin typeface="Candara" panose="020E0502030303020204" pitchFamily="34" charset="0"/>
                <a:ea typeface="Arial"/>
                <a:cs typeface="Arial"/>
                <a:sym typeface="Arial"/>
              </a:rPr>
              <a:t>", istniejąca już od 1837 roku.</a:t>
            </a:r>
            <a:endParaRPr sz="1400" dirty="0">
              <a:solidFill>
                <a:schemeClr val="bg2"/>
              </a:solidFill>
              <a:latin typeface="Candara" panose="020E0502030303020204" pitchFamily="34" charset="0"/>
              <a:ea typeface="Arial"/>
              <a:cs typeface="Arial"/>
              <a:sym typeface="Arial"/>
            </a:endParaRPr>
          </a:p>
          <a:p>
            <a:pPr marL="0" lvl="0" indent="0" algn="ctr" rtl="0">
              <a:lnSpc>
                <a:spcPct val="95000"/>
              </a:lnSpc>
              <a:spcBef>
                <a:spcPts val="600"/>
              </a:spcBef>
              <a:spcAft>
                <a:spcPts val="0"/>
              </a:spcAft>
              <a:buClr>
                <a:schemeClr val="dk1"/>
              </a:buClr>
              <a:buSzPts val="935"/>
              <a:buFont typeface="Arial"/>
              <a:buNone/>
            </a:pPr>
            <a:r>
              <a:rPr lang="pl-PL" sz="1400" dirty="0">
                <a:solidFill>
                  <a:schemeClr val="bg2"/>
                </a:solidFill>
                <a:latin typeface="Candara" panose="020E0502030303020204" pitchFamily="34" charset="0"/>
                <a:ea typeface="Arial"/>
                <a:cs typeface="Arial"/>
                <a:sym typeface="Arial"/>
              </a:rPr>
              <a:t>Po opuszczeniu miasta i krótkim odpoczynku w hotelu, dzień zakończyliśmy spacerem wzdłuż wybrzeża w St. Paul, co było wspaniałą okazją do zrobienia pięknych zdjęć i podziwiania zachwycających widoków.</a:t>
            </a:r>
            <a:endParaRPr sz="1400" dirty="0">
              <a:solidFill>
                <a:schemeClr val="bg2"/>
              </a:solidFill>
              <a:latin typeface="Candara" panose="020E0502030303020204" pitchFamily="34" charset="0"/>
              <a:ea typeface="Arial"/>
              <a:cs typeface="Arial"/>
              <a:sym typeface="Arial"/>
            </a:endParaRPr>
          </a:p>
          <a:p>
            <a:pPr marL="0" lvl="0" indent="0" algn="l" rtl="0">
              <a:lnSpc>
                <a:spcPct val="80000"/>
              </a:lnSpc>
              <a:spcBef>
                <a:spcPts val="360"/>
              </a:spcBef>
              <a:spcAft>
                <a:spcPts val="0"/>
              </a:spcAft>
              <a:buSzPts val="935"/>
              <a:buNone/>
            </a:pPr>
            <a:endParaRPr sz="1400" dirty="0">
              <a:solidFill>
                <a:schemeClr val="bg2"/>
              </a:solidFill>
            </a:endParaRPr>
          </a:p>
        </p:txBody>
      </p:sp>
      <p:sp>
        <p:nvSpPr>
          <p:cNvPr id="314" name="Google Shape;314;g2535ca05004_0_70"/>
          <p:cNvSpPr txBox="1">
            <a:spLocks noGrp="1"/>
          </p:cNvSpPr>
          <p:nvPr>
            <p:ph type="title"/>
          </p:nvPr>
        </p:nvSpPr>
        <p:spPr>
          <a:xfrm>
            <a:off x="457200" y="338328"/>
            <a:ext cx="8229600" cy="1252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pl-PL" dirty="0" smtClean="0"/>
              <a:t>Pierwsze dni pobytu</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g2535ca05004_0_76"/>
          <p:cNvSpPr txBox="1">
            <a:spLocks noGrp="1"/>
          </p:cNvSpPr>
          <p:nvPr>
            <p:ph type="body" idx="1"/>
          </p:nvPr>
        </p:nvSpPr>
        <p:spPr>
          <a:xfrm>
            <a:off x="872067" y="2675467"/>
            <a:ext cx="7408200" cy="34506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20" name="Google Shape;320;g2535ca05004_0_76"/>
          <p:cNvSpPr txBox="1">
            <a:spLocks noGrp="1"/>
          </p:cNvSpPr>
          <p:nvPr>
            <p:ph type="title"/>
          </p:nvPr>
        </p:nvSpPr>
        <p:spPr>
          <a:xfrm>
            <a:off x="457200" y="338328"/>
            <a:ext cx="8229600" cy="1252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endParaRPr/>
          </a:p>
        </p:txBody>
      </p:sp>
      <p:pic>
        <p:nvPicPr>
          <p:cNvPr id="321" name="Google Shape;321;g2535ca05004_0_76"/>
          <p:cNvPicPr preferRelativeResize="0"/>
          <p:nvPr/>
        </p:nvPicPr>
        <p:blipFill>
          <a:blip r:embed="rId3">
            <a:alphaModFix/>
          </a:blip>
          <a:stretch>
            <a:fillRect/>
          </a:stretch>
        </p:blipFill>
        <p:spPr>
          <a:xfrm>
            <a:off x="52875" y="152400"/>
            <a:ext cx="3652227" cy="2739174"/>
          </a:xfrm>
          <a:prstGeom prst="rect">
            <a:avLst/>
          </a:prstGeom>
          <a:noFill/>
          <a:ln>
            <a:noFill/>
          </a:ln>
        </p:spPr>
      </p:pic>
      <p:pic>
        <p:nvPicPr>
          <p:cNvPr id="322" name="Google Shape;322;g2535ca05004_0_76"/>
          <p:cNvPicPr preferRelativeResize="0"/>
          <p:nvPr/>
        </p:nvPicPr>
        <p:blipFill>
          <a:blip r:embed="rId4">
            <a:alphaModFix/>
          </a:blip>
          <a:stretch>
            <a:fillRect/>
          </a:stretch>
        </p:blipFill>
        <p:spPr>
          <a:xfrm>
            <a:off x="4955575" y="202625"/>
            <a:ext cx="4120900" cy="3090675"/>
          </a:xfrm>
          <a:prstGeom prst="rect">
            <a:avLst/>
          </a:prstGeom>
          <a:noFill/>
          <a:ln>
            <a:noFill/>
          </a:ln>
        </p:spPr>
      </p:pic>
      <p:pic>
        <p:nvPicPr>
          <p:cNvPr id="323" name="Google Shape;323;g2535ca05004_0_76"/>
          <p:cNvPicPr preferRelativeResize="0"/>
          <p:nvPr/>
        </p:nvPicPr>
        <p:blipFill>
          <a:blip r:embed="rId5">
            <a:alphaModFix/>
          </a:blip>
          <a:stretch>
            <a:fillRect/>
          </a:stretch>
        </p:blipFill>
        <p:spPr>
          <a:xfrm>
            <a:off x="0" y="4453375"/>
            <a:ext cx="3206176" cy="2404626"/>
          </a:xfrm>
          <a:prstGeom prst="rect">
            <a:avLst/>
          </a:prstGeom>
          <a:noFill/>
          <a:ln>
            <a:noFill/>
          </a:ln>
        </p:spPr>
      </p:pic>
      <p:pic>
        <p:nvPicPr>
          <p:cNvPr id="324" name="Google Shape;324;g2535ca05004_0_76"/>
          <p:cNvPicPr preferRelativeResize="0"/>
          <p:nvPr/>
        </p:nvPicPr>
        <p:blipFill>
          <a:blip r:embed="rId6">
            <a:alphaModFix/>
          </a:blip>
          <a:stretch>
            <a:fillRect/>
          </a:stretch>
        </p:blipFill>
        <p:spPr>
          <a:xfrm>
            <a:off x="1987000" y="2466350"/>
            <a:ext cx="4890516" cy="3659725"/>
          </a:xfrm>
          <a:prstGeom prst="rect">
            <a:avLst/>
          </a:prstGeom>
          <a:noFill/>
          <a:ln>
            <a:noFill/>
          </a:ln>
        </p:spPr>
      </p:pic>
      <p:pic>
        <p:nvPicPr>
          <p:cNvPr id="325" name="Google Shape;325;g2535ca05004_0_76"/>
          <p:cNvPicPr preferRelativeResize="0"/>
          <p:nvPr/>
        </p:nvPicPr>
        <p:blipFill>
          <a:blip r:embed="rId7">
            <a:alphaModFix/>
          </a:blip>
          <a:stretch>
            <a:fillRect/>
          </a:stretch>
        </p:blipFill>
        <p:spPr>
          <a:xfrm>
            <a:off x="6254875" y="4691150"/>
            <a:ext cx="2889125" cy="21668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g2535ca05004_0_41"/>
          <p:cNvSpPr txBox="1">
            <a:spLocks noGrp="1"/>
          </p:cNvSpPr>
          <p:nvPr>
            <p:ph type="title"/>
          </p:nvPr>
        </p:nvSpPr>
        <p:spPr>
          <a:xfrm>
            <a:off x="457200" y="338328"/>
            <a:ext cx="8229600" cy="12528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pl-PL" dirty="0" smtClean="0"/>
              <a:t>Aspekt kulturowy </a:t>
            </a:r>
            <a:br>
              <a:rPr lang="pl-PL" dirty="0" smtClean="0"/>
            </a:br>
            <a:r>
              <a:rPr lang="pl-PL" dirty="0" smtClean="0"/>
              <a:t>i kolejne dni pobytu</a:t>
            </a:r>
            <a:endParaRPr dirty="0"/>
          </a:p>
        </p:txBody>
      </p:sp>
      <p:sp>
        <p:nvSpPr>
          <p:cNvPr id="298" name="Google Shape;298;g2535ca05004_0_41"/>
          <p:cNvSpPr txBox="1">
            <a:spLocks noGrp="1"/>
          </p:cNvSpPr>
          <p:nvPr>
            <p:ph type="body" idx="1"/>
          </p:nvPr>
        </p:nvSpPr>
        <p:spPr>
          <a:xfrm>
            <a:off x="234300" y="1805875"/>
            <a:ext cx="8676600" cy="4731900"/>
          </a:xfrm>
          <a:prstGeom prst="rect">
            <a:avLst/>
          </a:prstGeom>
        </p:spPr>
        <p:txBody>
          <a:bodyPr spcFirstLastPara="1" wrap="square" lIns="91425" tIns="45700" rIns="91425" bIns="45700" anchor="t" anchorCtr="0">
            <a:noAutofit/>
          </a:bodyPr>
          <a:lstStyle/>
          <a:p>
            <a:pPr marL="0" lvl="0" indent="0" algn="ctr" rtl="0">
              <a:spcBef>
                <a:spcPts val="360"/>
              </a:spcBef>
              <a:spcAft>
                <a:spcPts val="0"/>
              </a:spcAft>
              <a:buClr>
                <a:schemeClr val="dk1"/>
              </a:buClr>
              <a:buSzPts val="1100"/>
              <a:buFont typeface="Arial"/>
              <a:buNone/>
            </a:pPr>
            <a:r>
              <a:rPr lang="pl-PL" sz="1700" dirty="0" smtClean="0">
                <a:solidFill>
                  <a:schemeClr val="bg2"/>
                </a:solidFill>
                <a:latin typeface="Candara" panose="020E0502030303020204" pitchFamily="34" charset="0"/>
                <a:ea typeface="Arial"/>
                <a:cs typeface="Arial"/>
                <a:sym typeface="Arial"/>
              </a:rPr>
              <a:t>Jednym z celów </a:t>
            </a:r>
            <a:r>
              <a:rPr lang="pl-PL" sz="1700" dirty="0" smtClean="0">
                <a:solidFill>
                  <a:schemeClr val="bg2"/>
                </a:solidFill>
                <a:latin typeface="Candara" panose="020E0502030303020204" pitchFamily="34" charset="0"/>
                <a:ea typeface="Arial"/>
                <a:cs typeface="Arial"/>
                <a:sym typeface="Arial"/>
              </a:rPr>
              <a:t>naszego wyjazdu w ramach Erasmus</a:t>
            </a:r>
            <a:r>
              <a:rPr lang="pl-PL" sz="1700" dirty="0" smtClean="0">
                <a:solidFill>
                  <a:schemeClr val="bg2"/>
                </a:solidFill>
                <a:latin typeface="Candara" panose="020E0502030303020204" pitchFamily="34" charset="0"/>
                <a:ea typeface="Arial"/>
                <a:cs typeface="Arial"/>
                <a:sym typeface="Arial"/>
              </a:rPr>
              <a:t>+ była realizacja programu kulturowego. Naszym </a:t>
            </a:r>
            <a:r>
              <a:rPr lang="pl-PL" sz="1700" dirty="0">
                <a:solidFill>
                  <a:schemeClr val="bg2"/>
                </a:solidFill>
                <a:latin typeface="Candara" panose="020E0502030303020204" pitchFamily="34" charset="0"/>
                <a:ea typeface="Arial"/>
                <a:cs typeface="Arial"/>
                <a:sym typeface="Arial"/>
              </a:rPr>
              <a:t>zadaniem  było poznanie wyspy: tradycji, historii i kultury oraz geografii i przyrody. Malta okazała się bardzo zróżnicowanym krajem. Zauroczyło nas dziedzictwo kulturowe, przepiękna architektura i krajobraz, gdzie dominuje lazur i piaskowiec. Mieliśmy również możliwość wykazania się swoimi umiejętnościami językowymi, co było dla nas dużym wyzwaniem.  </a:t>
            </a:r>
            <a:endParaRPr lang="pl-PL" sz="1700" dirty="0" smtClean="0">
              <a:solidFill>
                <a:schemeClr val="bg2"/>
              </a:solidFill>
              <a:latin typeface="Candara" panose="020E0502030303020204" pitchFamily="34" charset="0"/>
              <a:ea typeface="Arial"/>
              <a:cs typeface="Arial"/>
              <a:sym typeface="Arial"/>
            </a:endParaRPr>
          </a:p>
          <a:p>
            <a:pPr marL="0" lvl="0" indent="0" algn="ctr" rtl="0">
              <a:spcBef>
                <a:spcPts val="360"/>
              </a:spcBef>
              <a:spcAft>
                <a:spcPts val="0"/>
              </a:spcAft>
              <a:buClr>
                <a:schemeClr val="dk1"/>
              </a:buClr>
              <a:buSzPts val="1100"/>
              <a:buFont typeface="Arial"/>
              <a:buNone/>
            </a:pPr>
            <a:r>
              <a:rPr lang="pl-PL" sz="1700" dirty="0" smtClean="0">
                <a:solidFill>
                  <a:schemeClr val="bg2"/>
                </a:solidFill>
                <a:latin typeface="Candara" panose="020E0502030303020204" pitchFamily="34" charset="0"/>
                <a:ea typeface="Arial"/>
                <a:cs typeface="Arial"/>
                <a:sym typeface="Arial"/>
              </a:rPr>
              <a:t>Wraz </a:t>
            </a:r>
            <a:r>
              <a:rPr lang="pl-PL" sz="1700" dirty="0">
                <a:solidFill>
                  <a:schemeClr val="bg2"/>
                </a:solidFill>
                <a:latin typeface="Candara" panose="020E0502030303020204" pitchFamily="34" charset="0"/>
                <a:ea typeface="Arial"/>
                <a:cs typeface="Arial"/>
                <a:sym typeface="Arial"/>
              </a:rPr>
              <a:t>z naszym przewodnikiem wyruszyliśmy w ekscytującą podróż wokół Malty.  </a:t>
            </a:r>
            <a:endParaRPr sz="1700" dirty="0">
              <a:solidFill>
                <a:schemeClr val="bg2"/>
              </a:solidFill>
              <a:latin typeface="Candara" panose="020E0502030303020204" pitchFamily="34" charset="0"/>
              <a:ea typeface="Arial"/>
              <a:cs typeface="Arial"/>
              <a:sym typeface="Arial"/>
            </a:endParaRPr>
          </a:p>
          <a:p>
            <a:pPr marL="0" lvl="0" indent="0" algn="ctr" rtl="0">
              <a:spcBef>
                <a:spcPts val="360"/>
              </a:spcBef>
              <a:spcAft>
                <a:spcPts val="0"/>
              </a:spcAft>
              <a:buNone/>
            </a:pPr>
            <a:r>
              <a:rPr lang="pl-PL" sz="1700" dirty="0">
                <a:solidFill>
                  <a:schemeClr val="bg2"/>
                </a:solidFill>
                <a:latin typeface="Candara" panose="020E0502030303020204" pitchFamily="34" charset="0"/>
                <a:ea typeface="Arial"/>
                <a:cs typeface="Arial"/>
                <a:sym typeface="Arial"/>
              </a:rPr>
              <a:t>Podczas podróży trafiliśmy do </a:t>
            </a:r>
            <a:r>
              <a:rPr lang="pl-PL" sz="1700" dirty="0" err="1">
                <a:solidFill>
                  <a:schemeClr val="bg2"/>
                </a:solidFill>
                <a:latin typeface="Candara" panose="020E0502030303020204" pitchFamily="34" charset="0"/>
                <a:ea typeface="Arial"/>
                <a:cs typeface="Arial"/>
                <a:sym typeface="Arial"/>
              </a:rPr>
              <a:t>Village</a:t>
            </a:r>
            <a:r>
              <a:rPr lang="pl-PL" sz="1700" dirty="0">
                <a:solidFill>
                  <a:schemeClr val="bg2"/>
                </a:solidFill>
                <a:latin typeface="Candara" panose="020E0502030303020204" pitchFamily="34" charset="0"/>
                <a:ea typeface="Arial"/>
                <a:cs typeface="Arial"/>
                <a:sym typeface="Arial"/>
              </a:rPr>
              <a:t> </a:t>
            </a:r>
            <a:r>
              <a:rPr lang="pl-PL" sz="1700" dirty="0" err="1">
                <a:solidFill>
                  <a:schemeClr val="bg2"/>
                </a:solidFill>
                <a:latin typeface="Candara" panose="020E0502030303020204" pitchFamily="34" charset="0"/>
                <a:ea typeface="Arial"/>
                <a:cs typeface="Arial"/>
                <a:sym typeface="Arial"/>
              </a:rPr>
              <a:t>Popeye</a:t>
            </a:r>
            <a:r>
              <a:rPr lang="pl-PL" sz="1700" dirty="0">
                <a:solidFill>
                  <a:schemeClr val="bg2"/>
                </a:solidFill>
                <a:latin typeface="Candara" panose="020E0502030303020204" pitchFamily="34" charset="0"/>
                <a:ea typeface="Arial"/>
                <a:cs typeface="Arial"/>
                <a:sym typeface="Arial"/>
              </a:rPr>
              <a:t> - przepięknej zatoki, przy której zbudowano miasteczko na potrzeby filmu "Marynarz </a:t>
            </a:r>
            <a:r>
              <a:rPr lang="pl-PL" sz="1700" dirty="0" err="1">
                <a:solidFill>
                  <a:schemeClr val="bg2"/>
                </a:solidFill>
                <a:latin typeface="Candara" panose="020E0502030303020204" pitchFamily="34" charset="0"/>
                <a:ea typeface="Arial"/>
                <a:cs typeface="Arial"/>
                <a:sym typeface="Arial"/>
              </a:rPr>
              <a:t>Popeye</a:t>
            </a:r>
            <a:r>
              <a:rPr lang="pl-PL" sz="1700" dirty="0">
                <a:solidFill>
                  <a:schemeClr val="bg2"/>
                </a:solidFill>
                <a:latin typeface="Candara" panose="020E0502030303020204" pitchFamily="34" charset="0"/>
                <a:ea typeface="Arial"/>
                <a:cs typeface="Arial"/>
                <a:sym typeface="Arial"/>
              </a:rPr>
              <a:t>". Następnie pojechaliśmy na wysokie klify, skąd podziwialiśmy plażę </a:t>
            </a:r>
            <a:r>
              <a:rPr lang="pl-PL" sz="1700" dirty="0" err="1">
                <a:solidFill>
                  <a:schemeClr val="bg2"/>
                </a:solidFill>
                <a:latin typeface="Candara" panose="020E0502030303020204" pitchFamily="34" charset="0"/>
                <a:ea typeface="Arial"/>
                <a:cs typeface="Arial"/>
                <a:sym typeface="Arial"/>
              </a:rPr>
              <a:t>Golden</a:t>
            </a:r>
            <a:r>
              <a:rPr lang="pl-PL" sz="1700" dirty="0">
                <a:solidFill>
                  <a:schemeClr val="bg2"/>
                </a:solidFill>
                <a:latin typeface="Candara" panose="020E0502030303020204" pitchFamily="34" charset="0"/>
                <a:ea typeface="Arial"/>
                <a:cs typeface="Arial"/>
                <a:sym typeface="Arial"/>
              </a:rPr>
              <a:t> Bay.</a:t>
            </a:r>
            <a:endParaRPr sz="1700" dirty="0">
              <a:solidFill>
                <a:schemeClr val="bg2"/>
              </a:solidFill>
              <a:latin typeface="Candara" panose="020E0502030303020204" pitchFamily="34" charset="0"/>
              <a:ea typeface="Arial"/>
              <a:cs typeface="Arial"/>
              <a:sym typeface="Arial"/>
            </a:endParaRPr>
          </a:p>
          <a:p>
            <a:pPr marL="0" lvl="0" indent="0" algn="ctr" rtl="0">
              <a:spcBef>
                <a:spcPts val="360"/>
              </a:spcBef>
              <a:spcAft>
                <a:spcPts val="0"/>
              </a:spcAft>
              <a:buClr>
                <a:schemeClr val="dk1"/>
              </a:buClr>
              <a:buSzPts val="1100"/>
              <a:buFont typeface="Arial"/>
              <a:buNone/>
            </a:pPr>
            <a:r>
              <a:rPr lang="pl-PL" sz="1700" dirty="0">
                <a:solidFill>
                  <a:schemeClr val="bg2"/>
                </a:solidFill>
                <a:latin typeface="Candara" panose="020E0502030303020204" pitchFamily="34" charset="0"/>
                <a:ea typeface="Arial"/>
                <a:cs typeface="Arial"/>
                <a:sym typeface="Arial"/>
              </a:rPr>
              <a:t>Kolejnym punktem było równie interesujące miasteczko </a:t>
            </a:r>
            <a:r>
              <a:rPr lang="pl-PL" sz="1700" dirty="0" err="1">
                <a:solidFill>
                  <a:schemeClr val="bg2"/>
                </a:solidFill>
                <a:latin typeface="Candara" panose="020E0502030303020204" pitchFamily="34" charset="0"/>
                <a:ea typeface="Arial"/>
                <a:cs typeface="Arial"/>
                <a:sym typeface="Arial"/>
              </a:rPr>
              <a:t>Birgu</a:t>
            </a:r>
            <a:r>
              <a:rPr lang="pl-PL" sz="1700" dirty="0">
                <a:solidFill>
                  <a:schemeClr val="bg2"/>
                </a:solidFill>
                <a:latin typeface="Candara" panose="020E0502030303020204" pitchFamily="34" charset="0"/>
                <a:ea typeface="Arial"/>
                <a:cs typeface="Arial"/>
                <a:sym typeface="Arial"/>
              </a:rPr>
              <a:t>, gdzie spacerowaliśmy wspaniałymi i wąskimi uliczkami. Po typowym maltańskim lunchu udaliśmy się do Blue </a:t>
            </a:r>
            <a:r>
              <a:rPr lang="pl-PL" sz="1700" dirty="0" err="1">
                <a:solidFill>
                  <a:schemeClr val="bg2"/>
                </a:solidFill>
                <a:latin typeface="Candara" panose="020E0502030303020204" pitchFamily="34" charset="0"/>
                <a:ea typeface="Arial"/>
                <a:cs typeface="Arial"/>
                <a:sym typeface="Arial"/>
              </a:rPr>
              <a:t>Grotto</a:t>
            </a:r>
            <a:r>
              <a:rPr lang="pl-PL" sz="1700" dirty="0">
                <a:solidFill>
                  <a:schemeClr val="bg2"/>
                </a:solidFill>
                <a:latin typeface="Candara" panose="020E0502030303020204" pitchFamily="34" charset="0"/>
                <a:ea typeface="Arial"/>
                <a:cs typeface="Arial"/>
                <a:sym typeface="Arial"/>
              </a:rPr>
              <a:t>, gdzie zobaczyliśmy bajecznie kolorową jaskinię z fluorescencyjnymi glonami.</a:t>
            </a:r>
            <a:endParaRPr sz="1700" dirty="0">
              <a:solidFill>
                <a:schemeClr val="bg2"/>
              </a:solidFill>
              <a:latin typeface="Candara" panose="020E0502030303020204" pitchFamily="34" charset="0"/>
              <a:ea typeface="Arial"/>
              <a:cs typeface="Arial"/>
              <a:sym typeface="Arial"/>
            </a:endParaRPr>
          </a:p>
          <a:p>
            <a:pPr marL="0" lvl="0" indent="0" algn="ctr" rtl="0">
              <a:spcBef>
                <a:spcPts val="360"/>
              </a:spcBef>
              <a:spcAft>
                <a:spcPts val="0"/>
              </a:spcAft>
              <a:buNone/>
            </a:pPr>
            <a:r>
              <a:rPr lang="pl-PL" sz="1700" dirty="0">
                <a:solidFill>
                  <a:schemeClr val="bg2"/>
                </a:solidFill>
                <a:latin typeface="Candara" panose="020E0502030303020204" pitchFamily="34" charset="0"/>
                <a:ea typeface="Arial"/>
                <a:cs typeface="Arial"/>
                <a:sym typeface="Arial"/>
              </a:rPr>
              <a:t>Po rejsie łódką udaliśmy się na jedne z najwyższych </a:t>
            </a:r>
            <a:r>
              <a:rPr lang="pl-PL" sz="1700" dirty="0" err="1">
                <a:solidFill>
                  <a:schemeClr val="bg2"/>
                </a:solidFill>
                <a:latin typeface="Candara" panose="020E0502030303020204" pitchFamily="34" charset="0"/>
                <a:ea typeface="Arial"/>
                <a:cs typeface="Arial"/>
                <a:sym typeface="Arial"/>
              </a:rPr>
              <a:t>klifow</a:t>
            </a:r>
            <a:r>
              <a:rPr lang="pl-PL" sz="1700" dirty="0">
                <a:solidFill>
                  <a:schemeClr val="bg2"/>
                </a:solidFill>
                <a:latin typeface="Candara" panose="020E0502030303020204" pitchFamily="34" charset="0"/>
                <a:ea typeface="Arial"/>
                <a:cs typeface="Arial"/>
                <a:sym typeface="Arial"/>
              </a:rPr>
              <a:t> - Klify </a:t>
            </a:r>
            <a:r>
              <a:rPr lang="pl-PL" sz="1700" dirty="0" err="1">
                <a:solidFill>
                  <a:schemeClr val="bg2"/>
                </a:solidFill>
                <a:latin typeface="Candara" panose="020E0502030303020204" pitchFamily="34" charset="0"/>
                <a:ea typeface="Arial"/>
                <a:cs typeface="Arial"/>
                <a:sym typeface="Arial"/>
              </a:rPr>
              <a:t>Diangli</a:t>
            </a:r>
            <a:r>
              <a:rPr lang="pl-PL" sz="1700" dirty="0">
                <a:solidFill>
                  <a:schemeClr val="bg2"/>
                </a:solidFill>
                <a:latin typeface="Candara" panose="020E0502030303020204" pitchFamily="34" charset="0"/>
                <a:ea typeface="Arial"/>
                <a:cs typeface="Arial"/>
                <a:sym typeface="Arial"/>
              </a:rPr>
              <a:t> i podziwialiśmy przepiękny widok. Na koniec odwiedziliśmy maltańskie stoisko, gdzie zakupiliśmy pyszne soczyste truskawki oraz lokalne produkty. Nasza przygoda z "perłami Malty " zakończyła się późnym popołudniem. </a:t>
            </a:r>
            <a:endParaRPr sz="1700" dirty="0">
              <a:solidFill>
                <a:schemeClr val="bg2"/>
              </a:solidFill>
              <a:latin typeface="Candara" panose="020E0502030303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g2535ca05004_0_61"/>
          <p:cNvSpPr txBox="1">
            <a:spLocks noGrp="1"/>
          </p:cNvSpPr>
          <p:nvPr>
            <p:ph type="body" idx="1"/>
          </p:nvPr>
        </p:nvSpPr>
        <p:spPr>
          <a:xfrm>
            <a:off x="872067" y="2675467"/>
            <a:ext cx="7408200" cy="34506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04" name="Google Shape;304;g2535ca05004_0_61"/>
          <p:cNvSpPr txBox="1">
            <a:spLocks noGrp="1"/>
          </p:cNvSpPr>
          <p:nvPr>
            <p:ph type="title"/>
          </p:nvPr>
        </p:nvSpPr>
        <p:spPr>
          <a:xfrm>
            <a:off x="457200" y="338328"/>
            <a:ext cx="8229600" cy="1252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endParaRPr/>
          </a:p>
        </p:txBody>
      </p:sp>
      <p:pic>
        <p:nvPicPr>
          <p:cNvPr id="305" name="Google Shape;305;g2535ca05004_0_61"/>
          <p:cNvPicPr preferRelativeResize="0"/>
          <p:nvPr/>
        </p:nvPicPr>
        <p:blipFill>
          <a:blip r:embed="rId3">
            <a:alphaModFix/>
          </a:blip>
          <a:stretch>
            <a:fillRect/>
          </a:stretch>
        </p:blipFill>
        <p:spPr>
          <a:xfrm>
            <a:off x="457200" y="534950"/>
            <a:ext cx="3667826" cy="2750875"/>
          </a:xfrm>
          <a:prstGeom prst="rect">
            <a:avLst/>
          </a:prstGeom>
          <a:noFill/>
          <a:ln>
            <a:noFill/>
          </a:ln>
        </p:spPr>
      </p:pic>
      <p:pic>
        <p:nvPicPr>
          <p:cNvPr id="306" name="Google Shape;306;g2535ca05004_0_61"/>
          <p:cNvPicPr preferRelativeResize="0"/>
          <p:nvPr/>
        </p:nvPicPr>
        <p:blipFill>
          <a:blip r:embed="rId4">
            <a:alphaModFix/>
          </a:blip>
          <a:stretch>
            <a:fillRect/>
          </a:stretch>
        </p:blipFill>
        <p:spPr>
          <a:xfrm>
            <a:off x="4387075" y="3533950"/>
            <a:ext cx="3556699" cy="2667525"/>
          </a:xfrm>
          <a:prstGeom prst="rect">
            <a:avLst/>
          </a:prstGeom>
          <a:noFill/>
          <a:ln>
            <a:noFill/>
          </a:ln>
        </p:spPr>
      </p:pic>
      <p:pic>
        <p:nvPicPr>
          <p:cNvPr id="307" name="Google Shape;307;g2535ca05004_0_61"/>
          <p:cNvPicPr preferRelativeResize="0"/>
          <p:nvPr/>
        </p:nvPicPr>
        <p:blipFill>
          <a:blip r:embed="rId5">
            <a:alphaModFix/>
          </a:blip>
          <a:stretch>
            <a:fillRect/>
          </a:stretch>
        </p:blipFill>
        <p:spPr>
          <a:xfrm>
            <a:off x="872075" y="3606349"/>
            <a:ext cx="2321274" cy="3095050"/>
          </a:xfrm>
          <a:prstGeom prst="rect">
            <a:avLst/>
          </a:prstGeom>
          <a:noFill/>
          <a:ln>
            <a:noFill/>
          </a:ln>
        </p:spPr>
      </p:pic>
      <p:pic>
        <p:nvPicPr>
          <p:cNvPr id="308" name="Google Shape;308;g2535ca05004_0_61"/>
          <p:cNvPicPr preferRelativeResize="0"/>
          <p:nvPr/>
        </p:nvPicPr>
        <p:blipFill>
          <a:blip r:embed="rId6">
            <a:alphaModFix/>
          </a:blip>
          <a:stretch>
            <a:fillRect/>
          </a:stretch>
        </p:blipFill>
        <p:spPr>
          <a:xfrm>
            <a:off x="4572000" y="787575"/>
            <a:ext cx="3404376" cy="255327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2535ca05004_0_86"/>
          <p:cNvSpPr txBox="1">
            <a:spLocks noGrp="1"/>
          </p:cNvSpPr>
          <p:nvPr>
            <p:ph type="body" idx="1"/>
          </p:nvPr>
        </p:nvSpPr>
        <p:spPr>
          <a:xfrm>
            <a:off x="714100" y="2538825"/>
            <a:ext cx="7408200" cy="4108800"/>
          </a:xfrm>
          <a:prstGeom prst="rect">
            <a:avLst/>
          </a:prstGeom>
        </p:spPr>
        <p:txBody>
          <a:bodyPr spcFirstLastPara="1" wrap="square" lIns="91425" tIns="45700" rIns="91425" bIns="45700" anchor="t" anchorCtr="0">
            <a:noAutofit/>
          </a:bodyPr>
          <a:lstStyle/>
          <a:p>
            <a:pPr marL="0" lvl="0" indent="0" algn="ctr" rtl="0">
              <a:spcBef>
                <a:spcPts val="360"/>
              </a:spcBef>
              <a:spcAft>
                <a:spcPts val="0"/>
              </a:spcAft>
              <a:buClr>
                <a:schemeClr val="dk1"/>
              </a:buClr>
              <a:buSzPts val="1100"/>
              <a:buFont typeface="Arial"/>
              <a:buNone/>
            </a:pPr>
            <a:r>
              <a:rPr lang="pl-PL" sz="1750" dirty="0">
                <a:solidFill>
                  <a:schemeClr val="bg2"/>
                </a:solidFill>
                <a:latin typeface="Candara" panose="020E0502030303020204" pitchFamily="34" charset="0"/>
                <a:ea typeface="Arial"/>
                <a:cs typeface="Arial"/>
                <a:sym typeface="Arial"/>
              </a:rPr>
              <a:t>W czwartek po śniadaniu wyruszyliśmy do zaprzyjaźnionej szkoły w Rabacie. Uczestniczyliśmy w lekcji </a:t>
            </a:r>
            <a:r>
              <a:rPr lang="pl-PL" sz="1750" dirty="0" err="1">
                <a:solidFill>
                  <a:schemeClr val="bg2"/>
                </a:solidFill>
                <a:latin typeface="Candara" panose="020E0502030303020204" pitchFamily="34" charset="0"/>
                <a:ea typeface="Arial"/>
                <a:cs typeface="Arial"/>
                <a:sym typeface="Arial"/>
              </a:rPr>
              <a:t>wf</a:t>
            </a:r>
            <a:r>
              <a:rPr lang="pl-PL" sz="1750" dirty="0">
                <a:solidFill>
                  <a:schemeClr val="bg2"/>
                </a:solidFill>
                <a:latin typeface="Candara" panose="020E0502030303020204" pitchFamily="34" charset="0"/>
                <a:ea typeface="Arial"/>
                <a:cs typeface="Arial"/>
                <a:sym typeface="Arial"/>
              </a:rPr>
              <a:t>, francuskiego, maltańskiego oraz braliśmy udział w lekcji "science", podczas której dowiedzieliśmy się wiele ciekawych rzeczy o budowie oka.</a:t>
            </a:r>
            <a:endParaRPr sz="1750" dirty="0">
              <a:solidFill>
                <a:schemeClr val="bg2"/>
              </a:solidFill>
              <a:latin typeface="Candara" panose="020E0502030303020204" pitchFamily="34" charset="0"/>
              <a:ea typeface="Arial"/>
              <a:cs typeface="Arial"/>
              <a:sym typeface="Arial"/>
            </a:endParaRPr>
          </a:p>
          <a:p>
            <a:pPr marL="0" lvl="0" indent="0" algn="ctr" rtl="0">
              <a:spcBef>
                <a:spcPts val="360"/>
              </a:spcBef>
              <a:spcAft>
                <a:spcPts val="0"/>
              </a:spcAft>
              <a:buClr>
                <a:schemeClr val="dk1"/>
              </a:buClr>
              <a:buSzPts val="1100"/>
              <a:buFont typeface="Arial"/>
              <a:buNone/>
            </a:pPr>
            <a:r>
              <a:rPr lang="pl-PL" sz="1750" dirty="0">
                <a:solidFill>
                  <a:schemeClr val="bg2"/>
                </a:solidFill>
                <a:latin typeface="Candara" panose="020E0502030303020204" pitchFamily="34" charset="0"/>
                <a:ea typeface="Arial"/>
                <a:cs typeface="Arial"/>
                <a:sym typeface="Arial"/>
              </a:rPr>
              <a:t>Po lunchu mieliśmy przyjemność spotkać się z naszymi maltańskimi przyjaciółmi i wymienić się kontaktami.</a:t>
            </a:r>
            <a:endParaRPr sz="1750" dirty="0">
              <a:solidFill>
                <a:schemeClr val="bg2"/>
              </a:solidFill>
              <a:latin typeface="Candara" panose="020E0502030303020204" pitchFamily="34" charset="0"/>
              <a:ea typeface="Arial"/>
              <a:cs typeface="Arial"/>
              <a:sym typeface="Arial"/>
            </a:endParaRPr>
          </a:p>
          <a:p>
            <a:pPr marL="0" lvl="0" indent="0" algn="ctr" rtl="0">
              <a:spcBef>
                <a:spcPts val="360"/>
              </a:spcBef>
              <a:spcAft>
                <a:spcPts val="0"/>
              </a:spcAft>
              <a:buClr>
                <a:schemeClr val="dk1"/>
              </a:buClr>
              <a:buSzPts val="1100"/>
              <a:buFont typeface="Arial"/>
              <a:buNone/>
            </a:pPr>
            <a:r>
              <a:rPr lang="pl-PL" sz="1750" dirty="0">
                <a:solidFill>
                  <a:schemeClr val="bg2"/>
                </a:solidFill>
                <a:latin typeface="Candara" panose="020E0502030303020204" pitchFamily="34" charset="0"/>
                <a:ea typeface="Arial"/>
                <a:cs typeface="Arial"/>
                <a:sym typeface="Arial"/>
              </a:rPr>
              <a:t>Po zajęciach w szkole udaliśmy się do Valletty, z której popłynęliśmy promem do </a:t>
            </a:r>
            <a:r>
              <a:rPr lang="pl-PL" sz="1750" dirty="0" err="1">
                <a:solidFill>
                  <a:schemeClr val="bg2"/>
                </a:solidFill>
                <a:latin typeface="Candara" panose="020E0502030303020204" pitchFamily="34" charset="0"/>
                <a:ea typeface="Arial"/>
                <a:cs typeface="Arial"/>
                <a:sym typeface="Arial"/>
              </a:rPr>
              <a:t>Sliemy</a:t>
            </a:r>
            <a:r>
              <a:rPr lang="pl-PL" sz="1750" dirty="0">
                <a:solidFill>
                  <a:schemeClr val="bg2"/>
                </a:solidFill>
                <a:latin typeface="Candara" panose="020E0502030303020204" pitchFamily="34" charset="0"/>
                <a:ea typeface="Arial"/>
                <a:cs typeface="Arial"/>
                <a:sym typeface="Arial"/>
              </a:rPr>
              <a:t>.  Spacerując wybrzeżem, dotarliśmy do zatoki St. </a:t>
            </a:r>
            <a:r>
              <a:rPr lang="pl-PL" sz="1750" dirty="0" err="1">
                <a:solidFill>
                  <a:schemeClr val="bg2"/>
                </a:solidFill>
                <a:latin typeface="Candara" panose="020E0502030303020204" pitchFamily="34" charset="0"/>
                <a:ea typeface="Arial"/>
                <a:cs typeface="Arial"/>
                <a:sym typeface="Arial"/>
              </a:rPr>
              <a:t>Juliane's</a:t>
            </a:r>
            <a:r>
              <a:rPr lang="pl-PL" sz="1750" dirty="0">
                <a:solidFill>
                  <a:schemeClr val="bg2"/>
                </a:solidFill>
                <a:latin typeface="Candara" panose="020E0502030303020204" pitchFamily="34" charset="0"/>
                <a:ea typeface="Arial"/>
                <a:cs typeface="Arial"/>
                <a:sym typeface="Arial"/>
              </a:rPr>
              <a:t>, gdzie podziwialiśmy wspaniałe widoki.</a:t>
            </a:r>
            <a:endParaRPr sz="1750" dirty="0">
              <a:solidFill>
                <a:schemeClr val="bg2"/>
              </a:solidFill>
              <a:latin typeface="Candara" panose="020E0502030303020204" pitchFamily="34" charset="0"/>
              <a:ea typeface="Arial"/>
              <a:cs typeface="Arial"/>
              <a:sym typeface="Arial"/>
            </a:endParaRPr>
          </a:p>
          <a:p>
            <a:pPr marL="0" lvl="0" indent="0" algn="ctr" rtl="0">
              <a:spcBef>
                <a:spcPts val="360"/>
              </a:spcBef>
              <a:spcAft>
                <a:spcPts val="0"/>
              </a:spcAft>
              <a:buClr>
                <a:schemeClr val="dk1"/>
              </a:buClr>
              <a:buSzPts val="1100"/>
              <a:buFont typeface="Arial"/>
              <a:buNone/>
            </a:pPr>
            <a:r>
              <a:rPr lang="pl-PL" sz="1750" dirty="0">
                <a:solidFill>
                  <a:schemeClr val="bg2"/>
                </a:solidFill>
                <a:latin typeface="Candara" panose="020E0502030303020204" pitchFamily="34" charset="0"/>
                <a:ea typeface="Arial"/>
                <a:cs typeface="Arial"/>
                <a:sym typeface="Arial"/>
              </a:rPr>
              <a:t>W piątek pojechaliśmy na plażę </a:t>
            </a:r>
            <a:r>
              <a:rPr lang="pl-PL" sz="1750" dirty="0" err="1">
                <a:solidFill>
                  <a:schemeClr val="bg2"/>
                </a:solidFill>
                <a:latin typeface="Candara" panose="020E0502030303020204" pitchFamily="34" charset="0"/>
                <a:ea typeface="Arial"/>
                <a:cs typeface="Arial"/>
                <a:sym typeface="Arial"/>
              </a:rPr>
              <a:t>Golden</a:t>
            </a:r>
            <a:r>
              <a:rPr lang="pl-PL" sz="1750" dirty="0">
                <a:solidFill>
                  <a:schemeClr val="bg2"/>
                </a:solidFill>
                <a:latin typeface="Candara" panose="020E0502030303020204" pitchFamily="34" charset="0"/>
                <a:ea typeface="Arial"/>
                <a:cs typeface="Arial"/>
                <a:sym typeface="Arial"/>
              </a:rPr>
              <a:t> Bay, gdzie spędziliśmy miło czas z naszymi maltańskimi kolegami ze szkoły </a:t>
            </a:r>
            <a:r>
              <a:rPr lang="pl-PL" sz="1750" dirty="0" err="1">
                <a:solidFill>
                  <a:schemeClr val="bg2"/>
                </a:solidFill>
                <a:latin typeface="Candara" panose="020E0502030303020204" pitchFamily="34" charset="0"/>
                <a:ea typeface="Arial"/>
                <a:cs typeface="Arial"/>
                <a:sym typeface="Arial"/>
              </a:rPr>
              <a:t>St</a:t>
            </a:r>
            <a:r>
              <a:rPr lang="pl-PL" sz="1750" dirty="0">
                <a:solidFill>
                  <a:schemeClr val="bg2"/>
                </a:solidFill>
                <a:latin typeface="Candara" panose="020E0502030303020204" pitchFamily="34" charset="0"/>
                <a:ea typeface="Arial"/>
                <a:cs typeface="Arial"/>
                <a:sym typeface="Arial"/>
              </a:rPr>
              <a:t> Nicholas Middle School. </a:t>
            </a:r>
            <a:r>
              <a:rPr lang="pl-PL" sz="1750" dirty="0" smtClean="0">
                <a:solidFill>
                  <a:schemeClr val="bg2"/>
                </a:solidFill>
                <a:latin typeface="Candara" panose="020E0502030303020204" pitchFamily="34" charset="0"/>
                <a:ea typeface="Arial"/>
                <a:cs typeface="Arial"/>
                <a:sym typeface="Arial"/>
              </a:rPr>
              <a:t>                Kolejną </a:t>
            </a:r>
            <a:r>
              <a:rPr lang="pl-PL" sz="1750" dirty="0">
                <a:solidFill>
                  <a:schemeClr val="bg2"/>
                </a:solidFill>
                <a:latin typeface="Candara" panose="020E0502030303020204" pitchFamily="34" charset="0"/>
                <a:ea typeface="Arial"/>
                <a:cs typeface="Arial"/>
                <a:sym typeface="Arial"/>
              </a:rPr>
              <a:t>atrakcją był rejs statkiem do urokliwej Blue </a:t>
            </a:r>
            <a:r>
              <a:rPr lang="pl-PL" sz="1750" dirty="0" err="1">
                <a:solidFill>
                  <a:schemeClr val="bg2"/>
                </a:solidFill>
                <a:latin typeface="Candara" panose="020E0502030303020204" pitchFamily="34" charset="0"/>
                <a:ea typeface="Arial"/>
                <a:cs typeface="Arial"/>
                <a:sym typeface="Arial"/>
              </a:rPr>
              <a:t>Lagoon</a:t>
            </a:r>
            <a:r>
              <a:rPr lang="pl-PL" sz="1750" dirty="0">
                <a:solidFill>
                  <a:schemeClr val="bg2"/>
                </a:solidFill>
                <a:latin typeface="Candara" panose="020E0502030303020204" pitchFamily="34" charset="0"/>
                <a:ea typeface="Arial"/>
                <a:cs typeface="Arial"/>
                <a:sym typeface="Arial"/>
              </a:rPr>
              <a:t>.  </a:t>
            </a:r>
            <a:r>
              <a:rPr lang="pl-PL" sz="1750" dirty="0" smtClean="0">
                <a:solidFill>
                  <a:schemeClr val="bg2"/>
                </a:solidFill>
                <a:latin typeface="Candara" panose="020E0502030303020204" pitchFamily="34" charset="0"/>
                <a:ea typeface="Arial"/>
                <a:cs typeface="Arial"/>
                <a:sym typeface="Arial"/>
              </a:rPr>
              <a:t>                 Podziwiając </a:t>
            </a:r>
            <a:r>
              <a:rPr lang="pl-PL" sz="1750" dirty="0">
                <a:solidFill>
                  <a:schemeClr val="bg2"/>
                </a:solidFill>
                <a:latin typeface="Candara" panose="020E0502030303020204" pitchFamily="34" charset="0"/>
                <a:ea typeface="Arial"/>
                <a:cs typeface="Arial"/>
                <a:sym typeface="Arial"/>
              </a:rPr>
              <a:t>przepiękny krajobraz zatoki, doznaliśmy niesamowitych wrażeń.</a:t>
            </a:r>
            <a:endParaRPr sz="1750" dirty="0">
              <a:solidFill>
                <a:schemeClr val="bg2"/>
              </a:solidFill>
              <a:latin typeface="Candara" panose="020E0502030303020204" pitchFamily="34" charset="0"/>
              <a:ea typeface="Arial"/>
              <a:cs typeface="Arial"/>
              <a:sym typeface="Arial"/>
            </a:endParaRPr>
          </a:p>
          <a:p>
            <a:pPr marL="0" lvl="0" indent="0" algn="l" rtl="0">
              <a:spcBef>
                <a:spcPts val="360"/>
              </a:spcBef>
              <a:spcAft>
                <a:spcPts val="0"/>
              </a:spcAft>
              <a:buNone/>
            </a:pPr>
            <a:endParaRPr dirty="0"/>
          </a:p>
        </p:txBody>
      </p:sp>
      <p:sp>
        <p:nvSpPr>
          <p:cNvPr id="331" name="Google Shape;331;g2535ca05004_0_86"/>
          <p:cNvSpPr txBox="1">
            <a:spLocks noGrp="1"/>
          </p:cNvSpPr>
          <p:nvPr>
            <p:ph type="title"/>
          </p:nvPr>
        </p:nvSpPr>
        <p:spPr>
          <a:xfrm>
            <a:off x="457200" y="338328"/>
            <a:ext cx="8229600" cy="1252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pl-PL" dirty="0" smtClean="0"/>
              <a:t>Ostatnie dni na Malcie</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g2535ca05004_0_120"/>
          <p:cNvSpPr txBox="1">
            <a:spLocks noGrp="1"/>
          </p:cNvSpPr>
          <p:nvPr>
            <p:ph type="body" idx="1"/>
          </p:nvPr>
        </p:nvSpPr>
        <p:spPr>
          <a:xfrm>
            <a:off x="872067" y="2675467"/>
            <a:ext cx="7408200" cy="34506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37" name="Google Shape;337;g2535ca05004_0_120"/>
          <p:cNvSpPr txBox="1">
            <a:spLocks noGrp="1"/>
          </p:cNvSpPr>
          <p:nvPr>
            <p:ph type="title"/>
          </p:nvPr>
        </p:nvSpPr>
        <p:spPr>
          <a:xfrm>
            <a:off x="457200" y="338328"/>
            <a:ext cx="8229600" cy="1252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endParaRPr/>
          </a:p>
        </p:txBody>
      </p:sp>
      <p:pic>
        <p:nvPicPr>
          <p:cNvPr id="338" name="Google Shape;338;g2535ca05004_0_120"/>
          <p:cNvPicPr preferRelativeResize="0"/>
          <p:nvPr/>
        </p:nvPicPr>
        <p:blipFill>
          <a:blip r:embed="rId3">
            <a:alphaModFix/>
          </a:blip>
          <a:stretch>
            <a:fillRect/>
          </a:stretch>
        </p:blipFill>
        <p:spPr>
          <a:xfrm>
            <a:off x="457200" y="298721"/>
            <a:ext cx="3713475" cy="2778925"/>
          </a:xfrm>
          <a:prstGeom prst="rect">
            <a:avLst/>
          </a:prstGeom>
          <a:noFill/>
          <a:ln>
            <a:noFill/>
          </a:ln>
        </p:spPr>
      </p:pic>
      <p:pic>
        <p:nvPicPr>
          <p:cNvPr id="339" name="Google Shape;339;g2535ca05004_0_120"/>
          <p:cNvPicPr preferRelativeResize="0"/>
          <p:nvPr/>
        </p:nvPicPr>
        <p:blipFill>
          <a:blip r:embed="rId4">
            <a:alphaModFix/>
          </a:blip>
          <a:stretch>
            <a:fillRect/>
          </a:stretch>
        </p:blipFill>
        <p:spPr>
          <a:xfrm>
            <a:off x="5313375" y="4023125"/>
            <a:ext cx="3637976" cy="2728500"/>
          </a:xfrm>
          <a:prstGeom prst="rect">
            <a:avLst/>
          </a:prstGeom>
          <a:noFill/>
          <a:ln>
            <a:noFill/>
          </a:ln>
        </p:spPr>
      </p:pic>
      <p:pic>
        <p:nvPicPr>
          <p:cNvPr id="340" name="Google Shape;340;g2535ca05004_0_120"/>
          <p:cNvPicPr preferRelativeResize="0"/>
          <p:nvPr/>
        </p:nvPicPr>
        <p:blipFill>
          <a:blip r:embed="rId5">
            <a:alphaModFix/>
          </a:blip>
          <a:stretch>
            <a:fillRect/>
          </a:stretch>
        </p:blipFill>
        <p:spPr>
          <a:xfrm>
            <a:off x="2890900" y="2193569"/>
            <a:ext cx="3713475" cy="278510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p:cNvSpPr>
            <a:spLocks noGrp="1"/>
          </p:cNvSpPr>
          <p:nvPr>
            <p:ph type="body" idx="1"/>
          </p:nvPr>
        </p:nvSpPr>
        <p:spPr>
          <a:xfrm>
            <a:off x="872067" y="2036618"/>
            <a:ext cx="7408333" cy="4089545"/>
          </a:xfrm>
        </p:spPr>
        <p:txBody>
          <a:bodyPr>
            <a:normAutofit/>
          </a:bodyPr>
          <a:lstStyle/>
          <a:p>
            <a:pPr marL="114300" indent="0" algn="ctr">
              <a:buNone/>
            </a:pPr>
            <a:r>
              <a:rPr lang="pl-PL" dirty="0" smtClean="0">
                <a:solidFill>
                  <a:schemeClr val="bg2"/>
                </a:solidFill>
              </a:rPr>
              <a:t>W </a:t>
            </a:r>
            <a:r>
              <a:rPr lang="pl-PL" dirty="0">
                <a:solidFill>
                  <a:schemeClr val="bg2"/>
                </a:solidFill>
              </a:rPr>
              <a:t>ostatnim dniu naszego pobytu na wyspie celem </a:t>
            </a:r>
            <a:r>
              <a:rPr lang="pl-PL" dirty="0" smtClean="0">
                <a:solidFill>
                  <a:schemeClr val="bg2"/>
                </a:solidFill>
              </a:rPr>
              <a:t>wizyty </a:t>
            </a:r>
            <a:r>
              <a:rPr lang="pl-PL" dirty="0">
                <a:solidFill>
                  <a:schemeClr val="bg2"/>
                </a:solidFill>
              </a:rPr>
              <a:t>w szkole było </a:t>
            </a:r>
            <a:r>
              <a:rPr lang="pl-PL" dirty="0" smtClean="0">
                <a:solidFill>
                  <a:schemeClr val="bg2"/>
                </a:solidFill>
              </a:rPr>
              <a:t>podsumowanie </a:t>
            </a:r>
            <a:r>
              <a:rPr lang="pl-PL" dirty="0">
                <a:solidFill>
                  <a:schemeClr val="bg2"/>
                </a:solidFill>
              </a:rPr>
              <a:t>projektu, którego </a:t>
            </a:r>
            <a:r>
              <a:rPr lang="pl-PL" dirty="0" smtClean="0">
                <a:solidFill>
                  <a:schemeClr val="bg2"/>
                </a:solidFill>
              </a:rPr>
              <a:t>realizacja pozwoliła nam </a:t>
            </a:r>
            <a:r>
              <a:rPr lang="pl-PL" dirty="0">
                <a:solidFill>
                  <a:schemeClr val="bg2"/>
                </a:solidFill>
              </a:rPr>
              <a:t>na zdobycie </a:t>
            </a:r>
            <a:r>
              <a:rPr lang="pl-PL" dirty="0" smtClean="0">
                <a:solidFill>
                  <a:schemeClr val="bg2"/>
                </a:solidFill>
              </a:rPr>
              <a:t>i </a:t>
            </a:r>
            <a:r>
              <a:rPr lang="pl-PL" dirty="0">
                <a:solidFill>
                  <a:schemeClr val="bg2"/>
                </a:solidFill>
              </a:rPr>
              <a:t>podzielenie się nowymi praktykami, dała możliwość stworzenia banku ciekawych metod, pomysłów </a:t>
            </a:r>
            <a:r>
              <a:rPr lang="pl-PL" dirty="0" smtClean="0">
                <a:solidFill>
                  <a:schemeClr val="bg2"/>
                </a:solidFill>
              </a:rPr>
              <a:t>i </a:t>
            </a:r>
            <a:r>
              <a:rPr lang="pl-PL" dirty="0">
                <a:solidFill>
                  <a:schemeClr val="bg2"/>
                </a:solidFill>
              </a:rPr>
              <a:t>sposobów rozwiązywania problemów oraz motywację do aktywnego udziału w następnych tego typu przedsięwzięciach. </a:t>
            </a:r>
            <a:r>
              <a:rPr lang="pl-PL" dirty="0" smtClean="0">
                <a:solidFill>
                  <a:schemeClr val="bg2"/>
                </a:solidFill>
              </a:rPr>
              <a:t>                                                        Nawiązaliśmy </a:t>
            </a:r>
            <a:r>
              <a:rPr lang="pl-PL" dirty="0">
                <a:solidFill>
                  <a:schemeClr val="bg2"/>
                </a:solidFill>
              </a:rPr>
              <a:t>nowe </a:t>
            </a:r>
            <a:r>
              <a:rPr lang="pl-PL" dirty="0" smtClean="0">
                <a:solidFill>
                  <a:schemeClr val="bg2"/>
                </a:solidFill>
              </a:rPr>
              <a:t>przyjaźnie i </a:t>
            </a:r>
            <a:r>
              <a:rPr lang="pl-PL" dirty="0">
                <a:solidFill>
                  <a:schemeClr val="bg2"/>
                </a:solidFill>
              </a:rPr>
              <a:t>wymieniliśmy się kontaktami. </a:t>
            </a:r>
          </a:p>
          <a:p>
            <a:endParaRPr lang="pl-PL" dirty="0"/>
          </a:p>
        </p:txBody>
      </p:sp>
      <p:sp>
        <p:nvSpPr>
          <p:cNvPr id="3" name="Tytuł 2"/>
          <p:cNvSpPr>
            <a:spLocks noGrp="1"/>
          </p:cNvSpPr>
          <p:nvPr>
            <p:ph type="title"/>
          </p:nvPr>
        </p:nvSpPr>
        <p:spPr/>
        <p:txBody>
          <a:bodyPr/>
          <a:lstStyle/>
          <a:p>
            <a:r>
              <a:rPr lang="pl-PL" dirty="0" smtClean="0"/>
              <a:t>Podsumowanie projektu</a:t>
            </a:r>
            <a:endParaRPr lang="pl-PL" dirty="0"/>
          </a:p>
        </p:txBody>
      </p:sp>
    </p:spTree>
    <p:extLst>
      <p:ext uri="{BB962C8B-B14F-4D97-AF65-F5344CB8AC3E}">
        <p14:creationId xmlns:p14="http://schemas.microsoft.com/office/powerpoint/2010/main" val="81264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
          <p:cNvSpPr txBox="1">
            <a:spLocks noGrp="1"/>
          </p:cNvSpPr>
          <p:nvPr>
            <p:ph type="title"/>
          </p:nvPr>
        </p:nvSpPr>
        <p:spPr>
          <a:xfrm>
            <a:off x="511900" y="474763"/>
            <a:ext cx="7787100" cy="9705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FFFFFF"/>
              </a:buClr>
              <a:buSzPts val="2800"/>
              <a:buFont typeface="Candara"/>
              <a:buNone/>
            </a:pPr>
            <a:r>
              <a:rPr lang="pl-PL"/>
              <a:t>Malta - informacje ogólne</a:t>
            </a:r>
            <a:endParaRPr/>
          </a:p>
        </p:txBody>
      </p:sp>
      <p:sp>
        <p:nvSpPr>
          <p:cNvPr id="141" name="Google Shape;141;p2"/>
          <p:cNvSpPr txBox="1">
            <a:spLocks noGrp="1"/>
          </p:cNvSpPr>
          <p:nvPr>
            <p:ph type="body" idx="1"/>
          </p:nvPr>
        </p:nvSpPr>
        <p:spPr>
          <a:xfrm>
            <a:off x="343525" y="2003401"/>
            <a:ext cx="4367019" cy="3607689"/>
          </a:xfrm>
          <a:prstGeom prst="rect">
            <a:avLst/>
          </a:prstGeom>
          <a:noFill/>
          <a:ln>
            <a:noFill/>
          </a:ln>
        </p:spPr>
        <p:txBody>
          <a:bodyPr spcFirstLastPara="1" wrap="square" lIns="91425" tIns="45700" rIns="91425" bIns="45700" anchor="t" anchorCtr="0">
            <a:noAutofit/>
          </a:bodyPr>
          <a:lstStyle/>
          <a:p>
            <a:pPr marL="274320" lvl="0" indent="0" algn="ctr" rtl="0">
              <a:lnSpc>
                <a:spcPct val="100000"/>
              </a:lnSpc>
              <a:spcBef>
                <a:spcPts val="0"/>
              </a:spcBef>
              <a:spcAft>
                <a:spcPts val="0"/>
              </a:spcAft>
              <a:buSzPts val="1800"/>
              <a:buNone/>
            </a:pPr>
            <a:r>
              <a:rPr lang="pl-PL" dirty="0"/>
              <a:t>Malta jest główną wyspą Archipelagu Wysp Maltańskich. Powierzchnia wyspy wynosi 246 km².</a:t>
            </a:r>
            <a:endParaRPr dirty="0"/>
          </a:p>
          <a:p>
            <a:pPr marL="274320" lvl="0" indent="0" algn="ctr" rtl="0">
              <a:lnSpc>
                <a:spcPct val="100000"/>
              </a:lnSpc>
              <a:spcBef>
                <a:spcPts val="0"/>
              </a:spcBef>
              <a:spcAft>
                <a:spcPts val="0"/>
              </a:spcAft>
              <a:buSzPts val="1800"/>
              <a:buNone/>
            </a:pPr>
            <a:r>
              <a:rPr lang="pl-PL" dirty="0"/>
              <a:t>Zamieszkuje ją 510 100 osób. </a:t>
            </a:r>
            <a:endParaRPr lang="pl-PL" dirty="0" smtClean="0"/>
          </a:p>
          <a:p>
            <a:pPr marL="274320" lvl="0" indent="0" algn="ctr" rtl="0">
              <a:lnSpc>
                <a:spcPct val="100000"/>
              </a:lnSpc>
              <a:spcBef>
                <a:spcPts val="0"/>
              </a:spcBef>
              <a:spcAft>
                <a:spcPts val="0"/>
              </a:spcAft>
              <a:buSzPts val="1800"/>
              <a:buNone/>
            </a:pPr>
            <a:r>
              <a:rPr lang="pl-PL" dirty="0" smtClean="0"/>
              <a:t>Stolicą </a:t>
            </a:r>
            <a:r>
              <a:rPr lang="pl-PL" dirty="0"/>
              <a:t>Malty jest </a:t>
            </a:r>
            <a:r>
              <a:rPr lang="pl-PL" dirty="0" err="1"/>
              <a:t>Valetta</a:t>
            </a:r>
            <a:r>
              <a:rPr lang="pl-PL" dirty="0"/>
              <a:t>.</a:t>
            </a:r>
            <a:endParaRPr dirty="0">
              <a:highlight>
                <a:srgbClr val="F8F8F8"/>
              </a:highlight>
            </a:endParaRPr>
          </a:p>
          <a:p>
            <a:pPr marL="274320" lvl="0" indent="0" algn="l" rtl="0">
              <a:lnSpc>
                <a:spcPct val="100000"/>
              </a:lnSpc>
              <a:spcBef>
                <a:spcPts val="0"/>
              </a:spcBef>
              <a:spcAft>
                <a:spcPts val="0"/>
              </a:spcAft>
              <a:buSzPts val="1800"/>
              <a:buNone/>
            </a:pPr>
            <a:endParaRPr dirty="0"/>
          </a:p>
          <a:p>
            <a:pPr marL="274320" lvl="0" indent="-121920" algn="l" rtl="0">
              <a:lnSpc>
                <a:spcPct val="100000"/>
              </a:lnSpc>
              <a:spcBef>
                <a:spcPts val="480"/>
              </a:spcBef>
              <a:spcAft>
                <a:spcPts val="0"/>
              </a:spcAft>
              <a:buSzPts val="2400"/>
              <a:buNone/>
            </a:pPr>
            <a:endParaRPr dirty="0"/>
          </a:p>
        </p:txBody>
      </p:sp>
      <p:pic>
        <p:nvPicPr>
          <p:cNvPr id="142" name="Google Shape;142;p2"/>
          <p:cNvPicPr preferRelativeResize="0">
            <a:picLocks noGrp="1"/>
          </p:cNvPicPr>
          <p:nvPr>
            <p:ph type="body" idx="2"/>
          </p:nvPr>
        </p:nvPicPr>
        <p:blipFill rotWithShape="1">
          <a:blip r:embed="rId3">
            <a:alphaModFix/>
          </a:blip>
          <a:srcRect/>
          <a:stretch/>
        </p:blipFill>
        <p:spPr>
          <a:xfrm>
            <a:off x="4867577" y="2897643"/>
            <a:ext cx="3822600" cy="2558100"/>
          </a:xfrm>
          <a:prstGeom prst="rect">
            <a:avLst/>
          </a:prstGeom>
          <a:noFill/>
          <a:ln>
            <a:noFill/>
          </a:ln>
        </p:spPr>
      </p:pic>
      <p:sp>
        <p:nvSpPr>
          <p:cNvPr id="143" name="Google Shape;143;p2"/>
          <p:cNvSpPr txBox="1"/>
          <p:nvPr/>
        </p:nvSpPr>
        <p:spPr>
          <a:xfrm>
            <a:off x="-3330450" y="1100850"/>
            <a:ext cx="3000000" cy="3201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pl-PL" sz="2800" b="0" i="0" u="none" strike="noStrike" cap="none">
                <a:solidFill>
                  <a:schemeClr val="lt1"/>
                </a:solidFill>
                <a:latin typeface="Candara"/>
                <a:ea typeface="Candara"/>
                <a:cs typeface="Candara"/>
                <a:sym typeface="Candara"/>
              </a:rPr>
              <a:t>Malta jest położona w południowej Europie, w środkowej części Morza Śródziemnego.</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anim calcmode="lin" valueType="num">
                                      <p:cBhvr additive="base">
                                        <p:cTn id="7" dur="1000"/>
                                        <p:tgtEl>
                                          <p:spTgt spid="14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g2535ca05004_0_129"/>
          <p:cNvSpPr txBox="1">
            <a:spLocks noGrp="1"/>
          </p:cNvSpPr>
          <p:nvPr>
            <p:ph type="body" idx="1"/>
          </p:nvPr>
        </p:nvSpPr>
        <p:spPr>
          <a:xfrm>
            <a:off x="872067" y="1591128"/>
            <a:ext cx="7408200" cy="4534939"/>
          </a:xfrm>
          <a:prstGeom prst="rect">
            <a:avLst/>
          </a:prstGeom>
        </p:spPr>
        <p:txBody>
          <a:bodyPr spcFirstLastPara="1" wrap="square" lIns="91425" tIns="45700" rIns="91425" bIns="45700" anchor="t" anchorCtr="0">
            <a:normAutofit/>
          </a:bodyPr>
          <a:lstStyle/>
          <a:p>
            <a:pPr marL="114300" indent="0">
              <a:buNone/>
            </a:pPr>
            <a:r>
              <a:rPr lang="pl-PL" dirty="0" smtClean="0">
                <a:solidFill>
                  <a:schemeClr val="bg2"/>
                </a:solidFill>
              </a:rPr>
              <a:t>Podróż </a:t>
            </a:r>
            <a:r>
              <a:rPr lang="pl-PL" dirty="0">
                <a:solidFill>
                  <a:schemeClr val="bg2"/>
                </a:solidFill>
              </a:rPr>
              <a:t>samolotem do Polski minęła nam bardzo szybko. W ramiona szczęśliwych rodziców wpadliśmy tuż po północy. Z utęsknieniem czekamy na następny wyjazd.</a:t>
            </a:r>
          </a:p>
          <a:p>
            <a:pPr marL="114300" indent="0">
              <a:buNone/>
            </a:pPr>
            <a:r>
              <a:rPr lang="pl-PL" dirty="0">
                <a:solidFill>
                  <a:schemeClr val="bg2"/>
                </a:solidFill>
              </a:rPr>
              <a:t> </a:t>
            </a:r>
          </a:p>
          <a:p>
            <a:endParaRPr lang="pl-PL" dirty="0">
              <a:solidFill>
                <a:schemeClr val="bg2"/>
              </a:solidFill>
            </a:endParaRPr>
          </a:p>
        </p:txBody>
      </p:sp>
      <p:sp>
        <p:nvSpPr>
          <p:cNvPr id="346" name="Google Shape;346;g2535ca05004_0_129"/>
          <p:cNvSpPr txBox="1">
            <a:spLocks noGrp="1"/>
          </p:cNvSpPr>
          <p:nvPr>
            <p:ph type="title"/>
          </p:nvPr>
        </p:nvSpPr>
        <p:spPr>
          <a:xfrm>
            <a:off x="457200" y="338328"/>
            <a:ext cx="8229600" cy="1252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pl-PL"/>
              <a:t>Ostatni dzień pobytu </a:t>
            </a:r>
            <a:endParaRPr/>
          </a:p>
        </p:txBody>
      </p:sp>
      <p:pic>
        <p:nvPicPr>
          <p:cNvPr id="4" name="Google Shape;354;g2535ca05004_0_135"/>
          <p:cNvPicPr preferRelativeResize="0"/>
          <p:nvPr/>
        </p:nvPicPr>
        <p:blipFill>
          <a:blip r:embed="rId3">
            <a:alphaModFix/>
          </a:blip>
          <a:stretch>
            <a:fillRect/>
          </a:stretch>
        </p:blipFill>
        <p:spPr>
          <a:xfrm>
            <a:off x="4960859" y="2982337"/>
            <a:ext cx="2783832" cy="371177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p:cNvSpPr>
            <a:spLocks noGrp="1"/>
          </p:cNvSpPr>
          <p:nvPr>
            <p:ph type="body" idx="1"/>
          </p:nvPr>
        </p:nvSpPr>
        <p:spPr>
          <a:xfrm>
            <a:off x="872067" y="2355273"/>
            <a:ext cx="7408333" cy="3770890"/>
          </a:xfrm>
        </p:spPr>
        <p:txBody>
          <a:bodyPr>
            <a:normAutofit/>
          </a:bodyPr>
          <a:lstStyle/>
          <a:p>
            <a:pPr marL="114300" indent="0" algn="ctr">
              <a:lnSpc>
                <a:spcPct val="160000"/>
              </a:lnSpc>
              <a:buNone/>
            </a:pPr>
            <a:r>
              <a:rPr lang="pl-PL" b="1" dirty="0" smtClean="0">
                <a:solidFill>
                  <a:srgbClr val="800080"/>
                </a:solidFill>
                <a:latin typeface="Times New Roman" panose="02020603050405020304" pitchFamily="18" charset="0"/>
                <a:cs typeface="Times New Roman" panose="02020603050405020304" pitchFamily="18" charset="0"/>
              </a:rPr>
              <a:t>Autorami prezentacji są uczestnicy mobilności uczniowskiej na Malcie </a:t>
            </a:r>
          </a:p>
          <a:p>
            <a:pPr marL="114300" indent="0" algn="ctr">
              <a:lnSpc>
                <a:spcPct val="160000"/>
              </a:lnSpc>
              <a:buNone/>
            </a:pPr>
            <a:r>
              <a:rPr lang="pl-PL" b="1" dirty="0" smtClean="0">
                <a:solidFill>
                  <a:srgbClr val="800080"/>
                </a:solidFill>
                <a:latin typeface="Times New Roman" panose="02020603050405020304" pitchFamily="18" charset="0"/>
                <a:cs typeface="Times New Roman" panose="02020603050405020304" pitchFamily="18" charset="0"/>
              </a:rPr>
              <a:t>w ramach realizacji programu Erasmus+</a:t>
            </a:r>
          </a:p>
          <a:p>
            <a:pPr marL="114300" indent="0" algn="ctr">
              <a:lnSpc>
                <a:spcPct val="160000"/>
              </a:lnSpc>
              <a:buNone/>
            </a:pPr>
            <a:r>
              <a:rPr lang="pl-PL" b="1" dirty="0"/>
              <a:t>14.03.2023 – 19.03.2023</a:t>
            </a:r>
            <a:endParaRPr lang="pl-PL" b="1" dirty="0">
              <a:solidFill>
                <a:srgbClr val="800080"/>
              </a:solidFill>
              <a:latin typeface="Times New Roman" panose="02020603050405020304" pitchFamily="18" charset="0"/>
              <a:cs typeface="Times New Roman" panose="02020603050405020304" pitchFamily="18" charset="0"/>
            </a:endParaRPr>
          </a:p>
          <a:p>
            <a:pPr marL="114300" indent="0">
              <a:buNone/>
            </a:pPr>
            <a:endParaRPr lang="pl-PL" dirty="0">
              <a:solidFill>
                <a:schemeClr val="tx1"/>
              </a:solidFill>
              <a:latin typeface="Times New Roman" panose="02020603050405020304" pitchFamily="18" charset="0"/>
              <a:cs typeface="Times New Roman" panose="02020603050405020304" pitchFamily="18" charset="0"/>
            </a:endParaRPr>
          </a:p>
          <a:p>
            <a:pPr marL="114300" indent="0" algn="ctr">
              <a:buNone/>
            </a:pPr>
            <a:r>
              <a:rPr lang="pl-PL" sz="1400" kern="100" dirty="0">
                <a:effectLst/>
                <a:latin typeface="Times New Roman" panose="02020603050405020304" pitchFamily="18" charset="0"/>
                <a:ea typeface="Calibri" panose="020F0502020204030204" pitchFamily="34" charset="0"/>
                <a:cs typeface="Times New Roman" panose="02020603050405020304" pitchFamily="18" charset="0"/>
              </a:rPr>
              <a:t>Sfinansowane ze środków UE. Wyrażone poglądy i opinie są jedynie opiniami autora lub autorów i niekoniecznie odzwierciedlają poglądy i opinie Unii Europejskiej. Unia Europejska ani podmiot udzielający dotacji nie ponoszą za nie odpowiedzialności.</a:t>
            </a:r>
          </a:p>
          <a:p>
            <a:pPr marL="114300" indent="0">
              <a:buNone/>
            </a:pPr>
            <a:endParaRPr lang="pl-PL" dirty="0">
              <a:solidFill>
                <a:schemeClr val="tx1"/>
              </a:solidFill>
              <a:latin typeface="Times New Roman" panose="02020603050405020304" pitchFamily="18" charset="0"/>
              <a:cs typeface="Times New Roman" panose="02020603050405020304" pitchFamily="18" charset="0"/>
            </a:endParaRPr>
          </a:p>
        </p:txBody>
      </p:sp>
      <p:sp>
        <p:nvSpPr>
          <p:cNvPr id="3" name="Tytuł 2"/>
          <p:cNvSpPr>
            <a:spLocks noGrp="1"/>
          </p:cNvSpPr>
          <p:nvPr>
            <p:ph type="title"/>
          </p:nvPr>
        </p:nvSpPr>
        <p:spPr>
          <a:xfrm>
            <a:off x="457200" y="1182528"/>
            <a:ext cx="3810000" cy="408527"/>
          </a:xfrm>
        </p:spPr>
        <p:txBody>
          <a:bodyPr>
            <a:normAutofit fontScale="90000"/>
          </a:bodyPr>
          <a:lstStyle/>
          <a:p>
            <a:pPr>
              <a:lnSpc>
                <a:spcPct val="107000"/>
              </a:lnSpc>
              <a:spcAft>
                <a:spcPts val="800"/>
              </a:spcAft>
            </a:pPr>
            <a:r>
              <a:rPr lang="pl-PL" sz="1600" b="1" kern="100" dirty="0">
                <a:solidFill>
                  <a:srgbClr val="0E4194"/>
                </a:solidFill>
                <a:latin typeface="Calibri" panose="020F0502020204030204" pitchFamily="34" charset="0"/>
                <a:ea typeface="Calibri" panose="020F0502020204030204" pitchFamily="34" charset="0"/>
                <a:cs typeface="Times New Roman" panose="02020603050405020304" pitchFamily="18" charset="0"/>
              </a:rPr>
              <a:t>Dofinansowane przez </a:t>
            </a:r>
            <a:r>
              <a:rPr lang="pl-PL" sz="1600" kern="100" dirty="0">
                <a:latin typeface="Calibri" panose="020F0502020204030204" pitchFamily="34" charset="0"/>
                <a:ea typeface="Calibri" panose="020F0502020204030204" pitchFamily="34" charset="0"/>
                <a:cs typeface="Times New Roman" panose="02020603050405020304" pitchFamily="18" charset="0"/>
              </a:rPr>
              <a:t/>
            </a:r>
            <a:br>
              <a:rPr lang="pl-PL" sz="1600" kern="100" dirty="0">
                <a:latin typeface="Calibri" panose="020F0502020204030204" pitchFamily="34" charset="0"/>
                <a:ea typeface="Calibri" panose="020F0502020204030204" pitchFamily="34" charset="0"/>
                <a:cs typeface="Times New Roman" panose="02020603050405020304" pitchFamily="18" charset="0"/>
              </a:rPr>
            </a:br>
            <a:r>
              <a:rPr lang="pl-PL" sz="1600" b="1" kern="100" dirty="0">
                <a:solidFill>
                  <a:srgbClr val="0E4194"/>
                </a:solidFill>
                <a:latin typeface="Calibri" panose="020F0502020204030204" pitchFamily="34" charset="0"/>
                <a:ea typeface="Calibri" panose="020F0502020204030204" pitchFamily="34" charset="0"/>
                <a:cs typeface="Times New Roman" panose="02020603050405020304" pitchFamily="18" charset="0"/>
              </a:rPr>
              <a:t>     Unię Europejską</a:t>
            </a:r>
            <a:r>
              <a:rPr lang="pl-PL" sz="3600" kern="100" dirty="0">
                <a:latin typeface="Calibri" panose="020F0502020204030204" pitchFamily="34" charset="0"/>
                <a:ea typeface="Calibri" panose="020F0502020204030204" pitchFamily="34" charset="0"/>
                <a:cs typeface="Times New Roman" panose="02020603050405020304" pitchFamily="18" charset="0"/>
              </a:rPr>
              <a:t/>
            </a:r>
            <a:br>
              <a:rPr lang="pl-PL" sz="3600" kern="100" dirty="0">
                <a:latin typeface="Calibri" panose="020F0502020204030204" pitchFamily="34" charset="0"/>
                <a:ea typeface="Calibri" panose="020F0502020204030204" pitchFamily="34" charset="0"/>
                <a:cs typeface="Times New Roman" panose="02020603050405020304" pitchFamily="18" charset="0"/>
              </a:rPr>
            </a:br>
            <a:endParaRPr lang="pl-PL" dirty="0"/>
          </a:p>
        </p:txBody>
      </p:sp>
      <p:pic>
        <p:nvPicPr>
          <p:cNvPr id="6" name="Obraz 5" descr="Obraz zawierający Czcionka, zrzut ekranu, Jaskrawoniebieski, Grafika&#10;&#10;Opis wygenerowany automatycznie">
            <a:extLst>
              <a:ext uri="{FF2B5EF4-FFF2-40B4-BE49-F238E27FC236}">
                <a16:creationId xmlns:a16="http://schemas.microsoft.com/office/drawing/2014/main" id="{57023485-CB3E-07FD-298A-67F2605158F6}"/>
              </a:ext>
            </a:extLst>
          </p:cNvPr>
          <p:cNvPicPr>
            <a:picLocks noChangeAspect="1"/>
          </p:cNvPicPr>
          <p:nvPr/>
        </p:nvPicPr>
        <p:blipFill rotWithShape="1">
          <a:blip r:embed="rId2"/>
          <a:srcRect r="71047" b="1588"/>
          <a:stretch/>
        </p:blipFill>
        <p:spPr bwMode="auto">
          <a:xfrm>
            <a:off x="768548" y="732282"/>
            <a:ext cx="716280" cy="464820"/>
          </a:xfrm>
          <a:prstGeom prst="rect">
            <a:avLst/>
          </a:prstGeom>
          <a:solidFill>
            <a:schemeClr val="bg1"/>
          </a:solid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7284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3"/>
          <p:cNvSpPr txBox="1">
            <a:spLocks noGrp="1"/>
          </p:cNvSpPr>
          <p:nvPr>
            <p:ph type="title"/>
          </p:nvPr>
        </p:nvSpPr>
        <p:spPr>
          <a:xfrm>
            <a:off x="173750" y="297628"/>
            <a:ext cx="8229600" cy="12528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FFFFFF"/>
              </a:buClr>
              <a:buSzPts val="4400"/>
              <a:buFont typeface="Candara"/>
              <a:buNone/>
            </a:pPr>
            <a:r>
              <a:rPr lang="pl-PL"/>
              <a:t>Geologia Malty</a:t>
            </a:r>
            <a:endParaRPr/>
          </a:p>
        </p:txBody>
      </p:sp>
      <p:sp>
        <p:nvSpPr>
          <p:cNvPr id="150" name="Google Shape;150;p3"/>
          <p:cNvSpPr txBox="1">
            <a:spLocks noGrp="1"/>
          </p:cNvSpPr>
          <p:nvPr>
            <p:ph type="body" idx="1"/>
          </p:nvPr>
        </p:nvSpPr>
        <p:spPr>
          <a:xfrm>
            <a:off x="173750" y="1969850"/>
            <a:ext cx="4057800" cy="3113427"/>
          </a:xfrm>
          <a:prstGeom prst="rect">
            <a:avLst/>
          </a:prstGeom>
          <a:noFill/>
          <a:ln>
            <a:noFill/>
          </a:ln>
        </p:spPr>
        <p:txBody>
          <a:bodyPr spcFirstLastPara="1" wrap="square" lIns="91425" tIns="45700" rIns="91425" bIns="45700" anchor="t" anchorCtr="0">
            <a:normAutofit lnSpcReduction="10000"/>
          </a:bodyPr>
          <a:lstStyle/>
          <a:p>
            <a:pPr marL="274320" lvl="0" indent="0" algn="ctr" rtl="0">
              <a:lnSpc>
                <a:spcPct val="100000"/>
              </a:lnSpc>
              <a:spcBef>
                <a:spcPts val="0"/>
              </a:spcBef>
              <a:spcAft>
                <a:spcPts val="0"/>
              </a:spcAft>
              <a:buSzPts val="1800"/>
              <a:buNone/>
            </a:pPr>
            <a:r>
              <a:rPr lang="pl-PL" dirty="0"/>
              <a:t>Powierzchnia Malty jest pofalowana, pagórkowata , porozcinana dolinami rzek okresowych. Zbudowana jest ze skał wapiennych. Całe państwo zajmuje mniej więcej tyle powierzchni, ile obszar Krakowa.</a:t>
            </a:r>
            <a:br>
              <a:rPr lang="pl-PL" dirty="0"/>
            </a:br>
            <a:endParaRPr dirty="0"/>
          </a:p>
        </p:txBody>
      </p:sp>
      <p:pic>
        <p:nvPicPr>
          <p:cNvPr id="151" name="Google Shape;151;p3"/>
          <p:cNvPicPr preferRelativeResize="0">
            <a:picLocks noGrp="1"/>
          </p:cNvPicPr>
          <p:nvPr>
            <p:ph type="body" idx="2"/>
          </p:nvPr>
        </p:nvPicPr>
        <p:blipFill rotWithShape="1">
          <a:blip r:embed="rId3">
            <a:alphaModFix/>
          </a:blip>
          <a:srcRect/>
          <a:stretch/>
        </p:blipFill>
        <p:spPr>
          <a:xfrm>
            <a:off x="4862446" y="4650898"/>
            <a:ext cx="3540900" cy="2207100"/>
          </a:xfrm>
          <a:prstGeom prst="rect">
            <a:avLst/>
          </a:prstGeom>
          <a:noFill/>
          <a:ln>
            <a:noFill/>
          </a:ln>
        </p:spPr>
      </p:pic>
      <p:pic>
        <p:nvPicPr>
          <p:cNvPr id="152" name="Google Shape;152;p3"/>
          <p:cNvPicPr preferRelativeResize="0"/>
          <p:nvPr/>
        </p:nvPicPr>
        <p:blipFill rotWithShape="1">
          <a:blip r:embed="rId4">
            <a:alphaModFix/>
          </a:blip>
          <a:srcRect l="15480" r="-15479"/>
          <a:stretch/>
        </p:blipFill>
        <p:spPr>
          <a:xfrm>
            <a:off x="4722850" y="1313300"/>
            <a:ext cx="3023900" cy="31918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anim calcmode="lin" valueType="num">
                                      <p:cBhvr additive="base">
                                        <p:cTn id="7" dur="1000"/>
                                        <p:tgtEl>
                                          <p:spTgt spid="152"/>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51"/>
                                        </p:tgtEl>
                                        <p:attrNameLst>
                                          <p:attrName>style.visibility</p:attrName>
                                        </p:attrNameLst>
                                      </p:cBhvr>
                                      <p:to>
                                        <p:strVal val="visible"/>
                                      </p:to>
                                    </p:set>
                                    <p:anim calcmode="lin" valueType="num">
                                      <p:cBhvr additive="base">
                                        <p:cTn id="12" dur="1000"/>
                                        <p:tgtEl>
                                          <p:spTgt spid="15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
          <p:cNvSpPr txBox="1">
            <a:spLocks noGrp="1"/>
          </p:cNvSpPr>
          <p:nvPr>
            <p:ph type="title"/>
          </p:nvPr>
        </p:nvSpPr>
        <p:spPr>
          <a:xfrm>
            <a:off x="457200" y="338328"/>
            <a:ext cx="8229600" cy="125272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FFFFFF"/>
              </a:buClr>
              <a:buSzPts val="4400"/>
              <a:buFont typeface="Candara"/>
              <a:buNone/>
            </a:pPr>
            <a:r>
              <a:rPr lang="pl-PL"/>
              <a:t>Geologia Malty</a:t>
            </a:r>
            <a:endParaRPr/>
          </a:p>
        </p:txBody>
      </p:sp>
      <p:sp>
        <p:nvSpPr>
          <p:cNvPr id="158" name="Google Shape;158;p4"/>
          <p:cNvSpPr txBox="1">
            <a:spLocks noGrp="1"/>
          </p:cNvSpPr>
          <p:nvPr>
            <p:ph type="body" idx="1"/>
          </p:nvPr>
        </p:nvSpPr>
        <p:spPr>
          <a:xfrm>
            <a:off x="224000" y="1811999"/>
            <a:ext cx="4197000" cy="4875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2400"/>
              <a:buNone/>
            </a:pPr>
            <a:r>
              <a:rPr lang="pl-PL" dirty="0"/>
              <a:t>Linia brzegowa długości             140 km jest rozczłonkowana, urozmaicona grotami                      i zatokami. Choć duża część wybrzeża jest mało dostępna i często kamienista, na Malcie wciąż można znaleźć piękne, piaszczyste plaże, usytuowane głównie na północy wyspy.</a:t>
            </a:r>
            <a:endParaRPr dirty="0"/>
          </a:p>
          <a:p>
            <a:pPr marL="274320" lvl="0" indent="-121920" algn="l" rtl="0">
              <a:lnSpc>
                <a:spcPct val="100000"/>
              </a:lnSpc>
              <a:spcBef>
                <a:spcPts val="480"/>
              </a:spcBef>
              <a:spcAft>
                <a:spcPts val="0"/>
              </a:spcAft>
              <a:buSzPts val="2400"/>
              <a:buNone/>
            </a:pPr>
            <a:endParaRPr dirty="0"/>
          </a:p>
        </p:txBody>
      </p:sp>
      <p:pic>
        <p:nvPicPr>
          <p:cNvPr id="159" name="Google Shape;159;p4"/>
          <p:cNvPicPr preferRelativeResize="0">
            <a:picLocks noGrp="1"/>
          </p:cNvPicPr>
          <p:nvPr>
            <p:ph type="body" idx="2"/>
          </p:nvPr>
        </p:nvPicPr>
        <p:blipFill rotWithShape="1">
          <a:blip r:embed="rId3">
            <a:alphaModFix/>
          </a:blip>
          <a:srcRect/>
          <a:stretch/>
        </p:blipFill>
        <p:spPr>
          <a:xfrm>
            <a:off x="4571998" y="1793627"/>
            <a:ext cx="3857700" cy="2567100"/>
          </a:xfrm>
          <a:prstGeom prst="rect">
            <a:avLst/>
          </a:prstGeom>
          <a:noFill/>
          <a:ln>
            <a:noFill/>
          </a:ln>
        </p:spPr>
      </p:pic>
      <p:pic>
        <p:nvPicPr>
          <p:cNvPr id="160" name="Google Shape;160;p4"/>
          <p:cNvPicPr preferRelativeResize="0"/>
          <p:nvPr/>
        </p:nvPicPr>
        <p:blipFill rotWithShape="1">
          <a:blip r:embed="rId4">
            <a:alphaModFix/>
          </a:blip>
          <a:srcRect/>
          <a:stretch/>
        </p:blipFill>
        <p:spPr>
          <a:xfrm>
            <a:off x="4604157" y="4453851"/>
            <a:ext cx="3793393" cy="2124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1000"/>
                                        <p:tgtEl>
                                          <p:spTgt spid="159"/>
                                        </p:tgtEl>
                                        <p:attrNameLst>
                                          <p:attrName>ppt_x</p:attrName>
                                        </p:attrNameLst>
                                      </p:cBhvr>
                                      <p:tavLst>
                                        <p:tav tm="0">
                                          <p:val>
                                            <p:strVal val="#ppt_x"/>
                                          </p:val>
                                        </p:tav>
                                        <p:tav tm="100000">
                                          <p:val>
                                            <p:strVal val="#ppt_x-1"/>
                                          </p:val>
                                        </p:tav>
                                      </p:tavLst>
                                    </p:anim>
                                    <p:set>
                                      <p:cBhvr>
                                        <p:cTn id="7" dur="1" fill="hold">
                                          <p:stCondLst>
                                            <p:cond delay="1000"/>
                                          </p:stCondLst>
                                        </p:cTn>
                                        <p:tgtEl>
                                          <p:spTgt spid="15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0"/>
                                        </p:tgtEl>
                                        <p:attrNameLst>
                                          <p:attrName>style.visibility</p:attrName>
                                        </p:attrNameLst>
                                      </p:cBhvr>
                                      <p:to>
                                        <p:strVal val="visible"/>
                                      </p:to>
                                    </p:set>
                                    <p:anim calcmode="lin" valueType="num">
                                      <p:cBhvr additive="base">
                                        <p:cTn id="12" dur="1000"/>
                                        <p:tgtEl>
                                          <p:spTgt spid="16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Google Shape;166;g1e1349d675d_2_0"/>
          <p:cNvSpPr txBox="1">
            <a:spLocks noGrp="1"/>
          </p:cNvSpPr>
          <p:nvPr>
            <p:ph type="body" idx="1"/>
          </p:nvPr>
        </p:nvSpPr>
        <p:spPr>
          <a:xfrm>
            <a:off x="872067" y="2119745"/>
            <a:ext cx="7408333" cy="4006418"/>
          </a:xfrm>
          <a:prstGeom prst="rect">
            <a:avLst/>
          </a:prstGeom>
          <a:noFill/>
          <a:ln>
            <a:noFill/>
          </a:ln>
        </p:spPr>
        <p:txBody>
          <a:bodyPr spcFirstLastPara="1" wrap="square" lIns="91425" tIns="45700" rIns="91425" bIns="45700" anchor="t" anchorCtr="0">
            <a:normAutofit/>
          </a:bodyPr>
          <a:lstStyle/>
          <a:p>
            <a:pPr marL="0" indent="0" algn="ctr">
              <a:buClr>
                <a:schemeClr val="dk1"/>
              </a:buClr>
              <a:buSzPts val="1100"/>
              <a:buNone/>
            </a:pPr>
            <a:r>
              <a:rPr lang="pl-PL" dirty="0"/>
              <a:t>Ze względu na położenie archipelagu występuje tu roślinność typowa dla krajów śródziemnomorskich.</a:t>
            </a:r>
            <a:br>
              <a:rPr lang="pl-PL" dirty="0"/>
            </a:br>
            <a:r>
              <a:rPr lang="pl-PL" dirty="0"/>
              <a:t>Maltańskie wyspy były kiedyś mocno zalesione, ale przez działalność człowieka wiele drzew </a:t>
            </a:r>
            <a:r>
              <a:rPr lang="pl-PL" dirty="0" smtClean="0"/>
              <a:t>zostało ściętych </a:t>
            </a:r>
            <a:r>
              <a:rPr lang="pl-PL" dirty="0"/>
              <a:t>na potrzeby rolnictwa i budowę potężnej floty dla Zakonu Maltańskiego.</a:t>
            </a:r>
          </a:p>
          <a:p>
            <a:pPr marL="0" lvl="0" indent="0" algn="ctr" rtl="0">
              <a:lnSpc>
                <a:spcPct val="100000"/>
              </a:lnSpc>
              <a:spcBef>
                <a:spcPts val="360"/>
              </a:spcBef>
              <a:spcAft>
                <a:spcPts val="0"/>
              </a:spcAft>
              <a:buClr>
                <a:schemeClr val="dk1"/>
              </a:buClr>
              <a:buSzPts val="1100"/>
              <a:buFont typeface="Arial"/>
              <a:buNone/>
            </a:pPr>
            <a:endParaRPr dirty="0"/>
          </a:p>
        </p:txBody>
      </p:sp>
      <p:sp>
        <p:nvSpPr>
          <p:cNvPr id="165" name="Google Shape;165;g1e1349d675d_2_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r>
              <a:rPr lang="pl-PL"/>
              <a:t>Roślinność Malty</a:t>
            </a:r>
            <a:endParaRPr/>
          </a:p>
        </p:txBody>
      </p:sp>
      <p:pic>
        <p:nvPicPr>
          <p:cNvPr id="168" name="Google Shape;168;g1e1349d675d_2_0"/>
          <p:cNvPicPr preferRelativeResize="0"/>
          <p:nvPr/>
        </p:nvPicPr>
        <p:blipFill rotWithShape="1">
          <a:blip r:embed="rId3">
            <a:alphaModFix/>
          </a:blip>
          <a:srcRect/>
          <a:stretch/>
        </p:blipFill>
        <p:spPr>
          <a:xfrm>
            <a:off x="3539484" y="4642499"/>
            <a:ext cx="2482625" cy="1861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8"/>
                                        </p:tgtEl>
                                        <p:attrNameLst>
                                          <p:attrName>style.visibility</p:attrName>
                                        </p:attrNameLst>
                                      </p:cBhvr>
                                      <p:to>
                                        <p:strVal val="visible"/>
                                      </p:to>
                                    </p:set>
                                    <p:anim calcmode="lin" valueType="num">
                                      <p:cBhvr additive="base">
                                        <p:cTn id="7" dur="1000"/>
                                        <p:tgtEl>
                                          <p:spTgt spid="1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g1e1349d675d_2_6"/>
          <p:cNvSpPr txBox="1">
            <a:spLocks noGrp="1"/>
          </p:cNvSpPr>
          <p:nvPr>
            <p:ph type="title"/>
          </p:nvPr>
        </p:nvSpPr>
        <p:spPr>
          <a:xfrm>
            <a:off x="457200" y="338328"/>
            <a:ext cx="8229600" cy="12528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r>
              <a:rPr lang="pl-PL"/>
              <a:t>Roślinność Malty</a:t>
            </a:r>
            <a:endParaRPr/>
          </a:p>
        </p:txBody>
      </p:sp>
      <p:sp>
        <p:nvSpPr>
          <p:cNvPr id="174" name="Google Shape;174;g1e1349d675d_2_6"/>
          <p:cNvSpPr txBox="1">
            <a:spLocks noGrp="1"/>
          </p:cNvSpPr>
          <p:nvPr>
            <p:ph type="body" idx="1"/>
          </p:nvPr>
        </p:nvSpPr>
        <p:spPr>
          <a:xfrm>
            <a:off x="676650" y="2286000"/>
            <a:ext cx="3682500" cy="3840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360"/>
              </a:spcBef>
              <a:spcAft>
                <a:spcPts val="0"/>
              </a:spcAft>
              <a:buSzPts val="1800"/>
              <a:buNone/>
            </a:pPr>
            <a:r>
              <a:rPr lang="pl-PL" dirty="0">
                <a:solidFill>
                  <a:schemeClr val="bg2"/>
                </a:solidFill>
                <a:highlight>
                  <a:srgbClr val="FFFFFF"/>
                </a:highlight>
              </a:rPr>
              <a:t>Najbardziej charakterystyczną </a:t>
            </a:r>
            <a:r>
              <a:rPr lang="pl-PL" dirty="0">
                <a:solidFill>
                  <a:schemeClr val="bg2"/>
                </a:solidFill>
                <a:highlight>
                  <a:srgbClr val="FFFFFF"/>
                </a:highlight>
                <a:uFill>
                  <a:noFill/>
                </a:uFill>
                <a:hlinkClick r:id="rId3"/>
              </a:rPr>
              <a:t>formacją roślinną</a:t>
            </a:r>
            <a:r>
              <a:rPr lang="pl-PL" dirty="0">
                <a:solidFill>
                  <a:schemeClr val="bg2"/>
                </a:solidFill>
                <a:highlight>
                  <a:srgbClr val="FFFFFF"/>
                </a:highlight>
              </a:rPr>
              <a:t> dla tutejszego krajobrazu jest </a:t>
            </a:r>
            <a:r>
              <a:rPr lang="pl-PL" dirty="0">
                <a:solidFill>
                  <a:schemeClr val="bg2"/>
                </a:solidFill>
                <a:highlight>
                  <a:srgbClr val="FFFFFF"/>
                </a:highlight>
                <a:uFill>
                  <a:noFill/>
                </a:uFill>
                <a:hlinkClick r:id="rId4"/>
              </a:rPr>
              <a:t>garig</a:t>
            </a:r>
            <a:r>
              <a:rPr lang="pl-PL" dirty="0">
                <a:solidFill>
                  <a:schemeClr val="bg2"/>
                </a:solidFill>
                <a:highlight>
                  <a:srgbClr val="FFFFFF"/>
                </a:highlight>
              </a:rPr>
              <a:t>– suche zarośla krzewinek i bylin.</a:t>
            </a:r>
            <a:br>
              <a:rPr lang="pl-PL" dirty="0">
                <a:solidFill>
                  <a:schemeClr val="bg2"/>
                </a:solidFill>
                <a:highlight>
                  <a:srgbClr val="FFFFFF"/>
                </a:highlight>
              </a:rPr>
            </a:br>
            <a:endParaRPr dirty="0">
              <a:solidFill>
                <a:schemeClr val="bg2"/>
              </a:solidFill>
              <a:highlight>
                <a:srgbClr val="FFFFFF"/>
              </a:highlight>
            </a:endParaRPr>
          </a:p>
        </p:txBody>
      </p:sp>
      <p:sp>
        <p:nvSpPr>
          <p:cNvPr id="175" name="Google Shape;175;g1e1349d675d_2_6"/>
          <p:cNvSpPr txBox="1">
            <a:spLocks noGrp="1"/>
          </p:cNvSpPr>
          <p:nvPr>
            <p:ph type="body" idx="2"/>
          </p:nvPr>
        </p:nvSpPr>
        <p:spPr>
          <a:xfrm>
            <a:off x="4645152" y="2679192"/>
            <a:ext cx="3822300" cy="34473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endParaRPr/>
          </a:p>
        </p:txBody>
      </p:sp>
      <p:pic>
        <p:nvPicPr>
          <p:cNvPr id="176" name="Google Shape;176;g1e1349d675d_2_6"/>
          <p:cNvPicPr preferRelativeResize="0"/>
          <p:nvPr/>
        </p:nvPicPr>
        <p:blipFill rotWithShape="1">
          <a:blip r:embed="rId5">
            <a:alphaModFix/>
          </a:blip>
          <a:srcRect/>
          <a:stretch/>
        </p:blipFill>
        <p:spPr>
          <a:xfrm>
            <a:off x="4458550" y="2959762"/>
            <a:ext cx="4327649" cy="28861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additive="base">
                                        <p:cTn id="7" dur="1000"/>
                                        <p:tgtEl>
                                          <p:spTgt spid="1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1e1349d675d_2_13"/>
          <p:cNvSpPr txBox="1">
            <a:spLocks noGrp="1"/>
          </p:cNvSpPr>
          <p:nvPr>
            <p:ph type="title"/>
          </p:nvPr>
        </p:nvSpPr>
        <p:spPr>
          <a:xfrm>
            <a:off x="457200" y="338328"/>
            <a:ext cx="8229600" cy="12528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r>
              <a:rPr lang="pl-PL"/>
              <a:t>Roślinność Malty</a:t>
            </a:r>
            <a:endParaRPr/>
          </a:p>
        </p:txBody>
      </p:sp>
      <p:sp>
        <p:nvSpPr>
          <p:cNvPr id="182" name="Google Shape;182;g1e1349d675d_2_13"/>
          <p:cNvSpPr txBox="1">
            <a:spLocks noGrp="1"/>
          </p:cNvSpPr>
          <p:nvPr>
            <p:ph type="body" idx="1"/>
          </p:nvPr>
        </p:nvSpPr>
        <p:spPr>
          <a:xfrm>
            <a:off x="676650" y="2357000"/>
            <a:ext cx="3822300" cy="4500900"/>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100000"/>
              </a:lnSpc>
              <a:spcBef>
                <a:spcPts val="360"/>
              </a:spcBef>
              <a:spcAft>
                <a:spcPts val="0"/>
              </a:spcAft>
              <a:buSzPts val="1800"/>
              <a:buNone/>
            </a:pPr>
            <a:r>
              <a:rPr lang="pl-PL" dirty="0"/>
              <a:t>Najpopularniejszą                             i najczęściej spotykaną rośliną jest opuncja figowa.</a:t>
            </a:r>
            <a:br>
              <a:rPr lang="pl-PL" dirty="0"/>
            </a:br>
            <a:r>
              <a:rPr lang="pl-PL" dirty="0"/>
              <a:t>Można ją spotkać na całej Malcie, przy drogach, domach i na polach. Opuncję często się wykorzystuje do wyrobu różnych przetworów na przykład dżemów lub soków. Opuncja dobrze się sprawdza jako wiatrochron.</a:t>
            </a:r>
            <a:endParaRPr dirty="0"/>
          </a:p>
          <a:p>
            <a:pPr marL="0" lvl="0" indent="0" algn="l" rtl="0">
              <a:lnSpc>
                <a:spcPct val="100000"/>
              </a:lnSpc>
              <a:spcBef>
                <a:spcPts val="360"/>
              </a:spcBef>
              <a:spcAft>
                <a:spcPts val="0"/>
              </a:spcAft>
              <a:buSzPts val="1800"/>
              <a:buNone/>
            </a:pPr>
            <a:endParaRPr dirty="0"/>
          </a:p>
        </p:txBody>
      </p:sp>
      <p:sp>
        <p:nvSpPr>
          <p:cNvPr id="183" name="Google Shape;183;g1e1349d675d_2_13"/>
          <p:cNvSpPr txBox="1">
            <a:spLocks noGrp="1"/>
          </p:cNvSpPr>
          <p:nvPr>
            <p:ph type="body" idx="2"/>
          </p:nvPr>
        </p:nvSpPr>
        <p:spPr>
          <a:xfrm>
            <a:off x="4645150" y="3066925"/>
            <a:ext cx="3822300" cy="30597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endParaRPr/>
          </a:p>
        </p:txBody>
      </p:sp>
      <p:pic>
        <p:nvPicPr>
          <p:cNvPr id="184" name="Google Shape;184;g1e1349d675d_2_13"/>
          <p:cNvPicPr preferRelativeResize="0"/>
          <p:nvPr/>
        </p:nvPicPr>
        <p:blipFill rotWithShape="1">
          <a:blip r:embed="rId3">
            <a:alphaModFix/>
          </a:blip>
          <a:srcRect/>
          <a:stretch/>
        </p:blipFill>
        <p:spPr>
          <a:xfrm>
            <a:off x="4572000" y="3066924"/>
            <a:ext cx="4156449" cy="27723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84"/>
                                        </p:tgtEl>
                                        <p:attrNameLst>
                                          <p:attrName>style.visibility</p:attrName>
                                        </p:attrNameLst>
                                      </p:cBhvr>
                                      <p:to>
                                        <p:strVal val="visible"/>
                                      </p:to>
                                    </p:set>
                                    <p:anim calcmode="lin" valueType="num">
                                      <p:cBhvr additive="base">
                                        <p:cTn id="7" dur="1000"/>
                                        <p:tgtEl>
                                          <p:spTgt spid="18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1e1349d675d_2_21"/>
          <p:cNvSpPr txBox="1">
            <a:spLocks noGrp="1"/>
          </p:cNvSpPr>
          <p:nvPr>
            <p:ph type="title"/>
          </p:nvPr>
        </p:nvSpPr>
        <p:spPr>
          <a:xfrm>
            <a:off x="457200" y="338328"/>
            <a:ext cx="8229600" cy="12528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r>
              <a:rPr lang="pl-PL"/>
              <a:t>Roślinność Malty</a:t>
            </a:r>
            <a:endParaRPr/>
          </a:p>
        </p:txBody>
      </p:sp>
      <p:sp>
        <p:nvSpPr>
          <p:cNvPr id="190" name="Google Shape;190;g1e1349d675d_2_21"/>
          <p:cNvSpPr txBox="1">
            <a:spLocks noGrp="1"/>
          </p:cNvSpPr>
          <p:nvPr>
            <p:ph type="body" idx="1"/>
          </p:nvPr>
        </p:nvSpPr>
        <p:spPr>
          <a:xfrm>
            <a:off x="676655" y="2679192"/>
            <a:ext cx="3822300" cy="34473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360"/>
              </a:spcBef>
              <a:spcAft>
                <a:spcPts val="0"/>
              </a:spcAft>
              <a:buSzPts val="1800"/>
              <a:buNone/>
            </a:pPr>
            <a:r>
              <a:rPr lang="pl-PL" dirty="0"/>
              <a:t>Innymi często spotykanymi gatunkami roślin są różnego rodzaju drzewka cytrusowe, </a:t>
            </a:r>
            <a:r>
              <a:rPr lang="pl-PL" dirty="0" err="1"/>
              <a:t>nieśplik</a:t>
            </a:r>
            <a:r>
              <a:rPr lang="pl-PL" dirty="0"/>
              <a:t> japoński, biblijne drzewo </a:t>
            </a:r>
            <a:r>
              <a:rPr lang="pl-PL" dirty="0" err="1"/>
              <a:t>karobowe</a:t>
            </a:r>
            <a:r>
              <a:rPr lang="pl-PL" dirty="0"/>
              <a:t>, chleb świętojański, aloes drzewiasty, agawa.</a:t>
            </a:r>
            <a:endParaRPr dirty="0"/>
          </a:p>
          <a:p>
            <a:pPr marL="0" lvl="0" indent="0" algn="l" rtl="0">
              <a:lnSpc>
                <a:spcPct val="100000"/>
              </a:lnSpc>
              <a:spcBef>
                <a:spcPts val="360"/>
              </a:spcBef>
              <a:spcAft>
                <a:spcPts val="0"/>
              </a:spcAft>
              <a:buSzPts val="1800"/>
              <a:buNone/>
            </a:pPr>
            <a:endParaRPr dirty="0"/>
          </a:p>
        </p:txBody>
      </p:sp>
      <p:sp>
        <p:nvSpPr>
          <p:cNvPr id="191" name="Google Shape;191;g1e1349d675d_2_21"/>
          <p:cNvSpPr txBox="1">
            <a:spLocks noGrp="1"/>
          </p:cNvSpPr>
          <p:nvPr>
            <p:ph type="body" idx="2"/>
          </p:nvPr>
        </p:nvSpPr>
        <p:spPr>
          <a:xfrm>
            <a:off x="4619250" y="2679200"/>
            <a:ext cx="3822300" cy="30996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r>
              <a:rPr lang="pl-PL" sz="1900"/>
              <a:t>Nieśplik japoński:</a:t>
            </a:r>
            <a:endParaRPr sz="1900"/>
          </a:p>
          <a:p>
            <a:pPr marL="0" lvl="0" indent="0" algn="l" rtl="0">
              <a:lnSpc>
                <a:spcPct val="100000"/>
              </a:lnSpc>
              <a:spcBef>
                <a:spcPts val="360"/>
              </a:spcBef>
              <a:spcAft>
                <a:spcPts val="0"/>
              </a:spcAft>
              <a:buSzPts val="1800"/>
              <a:buNone/>
            </a:pPr>
            <a:endParaRPr/>
          </a:p>
          <a:p>
            <a:pPr marL="0" lvl="0" indent="0" algn="l" rtl="0">
              <a:lnSpc>
                <a:spcPct val="100000"/>
              </a:lnSpc>
              <a:spcBef>
                <a:spcPts val="360"/>
              </a:spcBef>
              <a:spcAft>
                <a:spcPts val="0"/>
              </a:spcAft>
              <a:buSzPts val="1800"/>
              <a:buNone/>
            </a:pPr>
            <a:endParaRPr/>
          </a:p>
          <a:p>
            <a:pPr marL="0" lvl="0" indent="0" algn="l" rtl="0">
              <a:lnSpc>
                <a:spcPct val="100000"/>
              </a:lnSpc>
              <a:spcBef>
                <a:spcPts val="360"/>
              </a:spcBef>
              <a:spcAft>
                <a:spcPts val="0"/>
              </a:spcAft>
              <a:buSzPts val="1800"/>
              <a:buNone/>
            </a:pPr>
            <a:endParaRPr/>
          </a:p>
          <a:p>
            <a:pPr marL="0" lvl="0" indent="0" algn="l" rtl="0">
              <a:lnSpc>
                <a:spcPct val="100000"/>
              </a:lnSpc>
              <a:spcBef>
                <a:spcPts val="360"/>
              </a:spcBef>
              <a:spcAft>
                <a:spcPts val="0"/>
              </a:spcAft>
              <a:buSzPts val="1800"/>
              <a:buNone/>
            </a:pPr>
            <a:endParaRPr/>
          </a:p>
          <a:p>
            <a:pPr marL="0" lvl="0" indent="0" algn="l" rtl="0">
              <a:lnSpc>
                <a:spcPct val="100000"/>
              </a:lnSpc>
              <a:spcBef>
                <a:spcPts val="360"/>
              </a:spcBef>
              <a:spcAft>
                <a:spcPts val="0"/>
              </a:spcAft>
              <a:buSzPts val="1800"/>
              <a:buNone/>
            </a:pPr>
            <a:endParaRPr/>
          </a:p>
          <a:p>
            <a:pPr marL="0" lvl="0" indent="0" algn="l" rtl="0">
              <a:lnSpc>
                <a:spcPct val="100000"/>
              </a:lnSpc>
              <a:spcBef>
                <a:spcPts val="360"/>
              </a:spcBef>
              <a:spcAft>
                <a:spcPts val="0"/>
              </a:spcAft>
              <a:buSzPts val="1800"/>
              <a:buNone/>
            </a:pPr>
            <a:endParaRPr/>
          </a:p>
        </p:txBody>
      </p:sp>
      <p:pic>
        <p:nvPicPr>
          <p:cNvPr id="192" name="Google Shape;192;g1e1349d675d_2_21"/>
          <p:cNvPicPr preferRelativeResize="0"/>
          <p:nvPr/>
        </p:nvPicPr>
        <p:blipFill rotWithShape="1">
          <a:blip r:embed="rId3">
            <a:alphaModFix/>
          </a:blip>
          <a:srcRect l="10590" t="17409" r="-10588" b="-17408"/>
          <a:stretch/>
        </p:blipFill>
        <p:spPr>
          <a:xfrm>
            <a:off x="4704450" y="3183500"/>
            <a:ext cx="4156900" cy="27726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2"/>
                                        </p:tgtEl>
                                        <p:attrNameLst>
                                          <p:attrName>style.visibility</p:attrName>
                                        </p:attrNameLst>
                                      </p:cBhvr>
                                      <p:to>
                                        <p:strVal val="visible"/>
                                      </p:to>
                                    </p:set>
                                    <p:anim calcmode="lin" valueType="num">
                                      <p:cBhvr additive="base">
                                        <p:cTn id="7" dur="1000"/>
                                        <p:tgtEl>
                                          <p:spTgt spid="1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ształt fali">
  <a:themeElements>
    <a:clrScheme name="Kształt fali">
      <a:dk1>
        <a:srgbClr val="000000"/>
      </a:dk1>
      <a:lt1>
        <a:srgbClr val="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TotalTime>
  <Words>1720</Words>
  <Application>Microsoft Office PowerPoint</Application>
  <PresentationFormat>Pokaz na ekranie (4:3)</PresentationFormat>
  <Paragraphs>123</Paragraphs>
  <Slides>31</Slides>
  <Notes>28</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31</vt:i4>
      </vt:variant>
    </vt:vector>
  </HeadingPairs>
  <TitlesOfParts>
    <vt:vector size="38" baseType="lpstr">
      <vt:lpstr>Candara</vt:lpstr>
      <vt:lpstr>Times New Roman</vt:lpstr>
      <vt:lpstr>Arial</vt:lpstr>
      <vt:lpstr>Noto Sans Symbols</vt:lpstr>
      <vt:lpstr>Calibri</vt:lpstr>
      <vt:lpstr>Lato</vt:lpstr>
      <vt:lpstr>Kształt fali</vt:lpstr>
      <vt:lpstr>Dofinansowane przez       Unię Europejską </vt:lpstr>
      <vt:lpstr>   Malta - cudowna wyspa na środku morza </vt:lpstr>
      <vt:lpstr>Malta - informacje ogólne</vt:lpstr>
      <vt:lpstr>Geologia Malty</vt:lpstr>
      <vt:lpstr>Geologia Malty</vt:lpstr>
      <vt:lpstr>Roślinność Malty</vt:lpstr>
      <vt:lpstr>Roślinność Malty</vt:lpstr>
      <vt:lpstr>Roślinność Malty</vt:lpstr>
      <vt:lpstr>Roślinność Malty</vt:lpstr>
      <vt:lpstr>Największe wyspy archipelagu maltańskiego</vt:lpstr>
      <vt:lpstr>Największe wyspy archipelagu maltańskiego</vt:lpstr>
      <vt:lpstr>Kuchnia na Malcie</vt:lpstr>
      <vt:lpstr>Język Maltański</vt:lpstr>
      <vt:lpstr>Zachowania i zwyczaje</vt:lpstr>
      <vt:lpstr>Historia Malty</vt:lpstr>
      <vt:lpstr>Starożytna ceramika znaleziona na Malcie</vt:lpstr>
      <vt:lpstr>Historia Malty</vt:lpstr>
      <vt:lpstr>Zabytki na Malcie</vt:lpstr>
      <vt:lpstr>System edukacji na Malcie</vt:lpstr>
      <vt:lpstr>Etapy szkolnictwa na Malcie</vt:lpstr>
      <vt:lpstr>Uniwersytet Maltański</vt:lpstr>
      <vt:lpstr>Czas na podsumowanie naszego wyjazdu</vt:lpstr>
      <vt:lpstr>Pierwsze dni pobytu</vt:lpstr>
      <vt:lpstr>Prezentacja programu PowerPoint</vt:lpstr>
      <vt:lpstr>Aspekt kulturowy  i kolejne dni pobytu</vt:lpstr>
      <vt:lpstr>Prezentacja programu PowerPoint</vt:lpstr>
      <vt:lpstr>Ostatnie dni na Malcie</vt:lpstr>
      <vt:lpstr>Prezentacja programu PowerPoint</vt:lpstr>
      <vt:lpstr>Podsumowanie projektu</vt:lpstr>
      <vt:lpstr>Ostatni dzień pobytu </vt:lpstr>
      <vt:lpstr>Dofinansowane przez       Unię Europejską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Malta - cudowna wyspa na środku morza</dc:title>
  <dc:creator>Asia</dc:creator>
  <cp:lastModifiedBy>Iwona Z-ca</cp:lastModifiedBy>
  <cp:revision>37</cp:revision>
  <dcterms:created xsi:type="dcterms:W3CDTF">2023-04-13T17:13:20Z</dcterms:created>
  <dcterms:modified xsi:type="dcterms:W3CDTF">2023-11-13T18:41:50Z</dcterms:modified>
</cp:coreProperties>
</file>