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9" r:id="rId2"/>
    <p:sldId id="270" r:id="rId3"/>
    <p:sldId id="272" r:id="rId4"/>
    <p:sldId id="271" r:id="rId5"/>
    <p:sldId id="263" r:id="rId6"/>
    <p:sldId id="262" r:id="rId7"/>
    <p:sldId id="264" r:id="rId8"/>
    <p:sldId id="265" r:id="rId9"/>
    <p:sldId id="266" r:id="rId10"/>
    <p:sldId id="267" r:id="rId11"/>
    <p:sldId id="273" r:id="rId12"/>
    <p:sldId id="268" r:id="rId13"/>
    <p:sldId id="274"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2D56D2-8A67-4EBF-B39E-EAF3EE04EF14}" v="8" dt="2024-12-19T17:14:14.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pl-PL"/>
              <a:t>Kliknij, aby edytować styl</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FEAB5043-E60D-4233-A9A5-3D1A75E69DAA}" type="datetimeFigureOut">
              <a:rPr lang="pl-PL" smtClean="0"/>
              <a:t>20.12.2024</a:t>
            </a:fld>
            <a:endParaRPr lang="pl-PL"/>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pl-PL"/>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1D153B8A-8F6B-458A-B081-692F4F7A8723}" type="slidenum">
              <a:rPr lang="pl-PL" smtClean="0"/>
              <a:t>‹#›</a:t>
            </a:fld>
            <a:endParaRPr lang="pl-PL"/>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72377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EAB5043-E60D-4233-A9A5-3D1A75E69DAA}" type="datetimeFigureOut">
              <a:rPr lang="pl-PL" smtClean="0"/>
              <a:t>20.12.2024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3199172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EAB5043-E60D-4233-A9A5-3D1A75E69DAA}" type="datetimeFigureOut">
              <a:rPr lang="pl-PL" smtClean="0"/>
              <a:t>20.12.2024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423257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FEAB5043-E60D-4233-A9A5-3D1A75E69DAA}" type="datetimeFigureOut">
              <a:rPr lang="pl-PL" smtClean="0"/>
              <a:t>20.12.2024</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223884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FEAB5043-E60D-4233-A9A5-3D1A75E69DAA}" type="datetimeFigureOut">
              <a:rPr lang="pl-PL" smtClean="0"/>
              <a:t>20.12.2024</a:t>
            </a:fld>
            <a:endParaRPr lang="pl-PL"/>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pl-PL"/>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1D153B8A-8F6B-458A-B081-692F4F7A8723}" type="slidenum">
              <a:rPr lang="pl-PL" smtClean="0"/>
              <a:t>‹#›</a:t>
            </a:fld>
            <a:endParaRPr lang="pl-PL"/>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27792273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FEAB5043-E60D-4233-A9A5-3D1A75E69DAA}" type="datetimeFigureOut">
              <a:rPr lang="pl-PL" smtClean="0"/>
              <a:t>20.12.2024</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226215539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pl-PL"/>
              <a:t>Kliknij, aby edytować styl</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257300" y="2909102"/>
            <a:ext cx="4800600" cy="299639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633864" y="2909102"/>
            <a:ext cx="4800600" cy="299639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FEAB5043-E60D-4233-A9A5-3D1A75E69DAA}" type="datetimeFigureOut">
              <a:rPr lang="pl-PL" smtClean="0"/>
              <a:t>20.12.2024</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3895569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FEAB5043-E60D-4233-A9A5-3D1A75E69DAA}" type="datetimeFigureOut">
              <a:rPr lang="pl-PL" smtClean="0"/>
              <a:t>20.12.2024</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1074336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B5043-E60D-4233-A9A5-3D1A75E69DAA}" type="datetimeFigureOut">
              <a:rPr lang="pl-PL" smtClean="0"/>
              <a:t>20.12.2024</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2795373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pl-PL"/>
              <a:t>Kliknij, aby edytować styl</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65051" y="6375679"/>
            <a:ext cx="1233355" cy="348462"/>
          </a:xfrm>
        </p:spPr>
        <p:txBody>
          <a:bodyPr/>
          <a:lstStyle/>
          <a:p>
            <a:fld id="{FEAB5043-E60D-4233-A9A5-3D1A75E69DAA}" type="datetimeFigureOut">
              <a:rPr lang="pl-PL" smtClean="0"/>
              <a:t>20.12.2024</a:t>
            </a:fld>
            <a:endParaRPr lang="pl-PL"/>
          </a:p>
        </p:txBody>
      </p:sp>
      <p:sp>
        <p:nvSpPr>
          <p:cNvPr id="6" name="Footer Placeholder 5"/>
          <p:cNvSpPr>
            <a:spLocks noGrp="1"/>
          </p:cNvSpPr>
          <p:nvPr>
            <p:ph type="ftr" sz="quarter" idx="11"/>
          </p:nvPr>
        </p:nvSpPr>
        <p:spPr>
          <a:xfrm>
            <a:off x="2103620" y="6375679"/>
            <a:ext cx="3482179" cy="345796"/>
          </a:xfrm>
        </p:spPr>
        <p:txBody>
          <a:bodyPr/>
          <a:lstStyle/>
          <a:p>
            <a:endParaRPr lang="pl-PL"/>
          </a:p>
        </p:txBody>
      </p:sp>
      <p:sp>
        <p:nvSpPr>
          <p:cNvPr id="7" name="Slide Number Placeholder 6"/>
          <p:cNvSpPr>
            <a:spLocks noGrp="1"/>
          </p:cNvSpPr>
          <p:nvPr>
            <p:ph type="sldNum" sz="quarter" idx="12"/>
          </p:nvPr>
        </p:nvSpPr>
        <p:spPr>
          <a:xfrm>
            <a:off x="5691014" y="6375679"/>
            <a:ext cx="1232456" cy="345796"/>
          </a:xfrm>
        </p:spPr>
        <p:txBody>
          <a:bodyPr/>
          <a:lstStyle/>
          <a:p>
            <a:fld id="{1D153B8A-8F6B-458A-B081-692F4F7A8723}" type="slidenum">
              <a:rPr lang="pl-PL" smtClean="0"/>
              <a:t>‹#›</a:t>
            </a:fld>
            <a:endParaRPr lang="pl-PL"/>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269876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pl-PL"/>
              <a:t>Kliknij, aby edytować styl</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65950" y="6375679"/>
            <a:ext cx="1232456" cy="348462"/>
          </a:xfrm>
        </p:spPr>
        <p:txBody>
          <a:bodyPr/>
          <a:lstStyle/>
          <a:p>
            <a:fld id="{FEAB5043-E60D-4233-A9A5-3D1A75E69DAA}" type="datetimeFigureOut">
              <a:rPr lang="pl-PL" smtClean="0"/>
              <a:t>20.12.2024</a:t>
            </a:fld>
            <a:endParaRPr lang="pl-PL"/>
          </a:p>
        </p:txBody>
      </p:sp>
      <p:sp>
        <p:nvSpPr>
          <p:cNvPr id="6" name="Footer Placeholder 5"/>
          <p:cNvSpPr>
            <a:spLocks noGrp="1"/>
          </p:cNvSpPr>
          <p:nvPr>
            <p:ph type="ftr" sz="quarter" idx="11"/>
          </p:nvPr>
        </p:nvSpPr>
        <p:spPr>
          <a:xfrm>
            <a:off x="2103621" y="6375679"/>
            <a:ext cx="3482178" cy="345796"/>
          </a:xfrm>
        </p:spPr>
        <p:txBody>
          <a:bodyPr/>
          <a:lstStyle/>
          <a:p>
            <a:endParaRPr lang="pl-PL"/>
          </a:p>
        </p:txBody>
      </p:sp>
      <p:sp>
        <p:nvSpPr>
          <p:cNvPr id="7" name="Slide Number Placeholder 6"/>
          <p:cNvSpPr>
            <a:spLocks noGrp="1"/>
          </p:cNvSpPr>
          <p:nvPr>
            <p:ph type="sldNum" sz="quarter" idx="12"/>
          </p:nvPr>
        </p:nvSpPr>
        <p:spPr>
          <a:xfrm>
            <a:off x="5687568" y="6375679"/>
            <a:ext cx="1234440" cy="345796"/>
          </a:xfrm>
        </p:spPr>
        <p:txBody>
          <a:bodyPr/>
          <a:lstStyle/>
          <a:p>
            <a:fld id="{1D153B8A-8F6B-458A-B081-692F4F7A8723}" type="slidenum">
              <a:rPr lang="pl-PL" smtClean="0"/>
              <a:t>‹#›</a:t>
            </a:fld>
            <a:endParaRPr lang="pl-PL"/>
          </a:p>
        </p:txBody>
      </p:sp>
    </p:spTree>
    <p:extLst>
      <p:ext uri="{BB962C8B-B14F-4D97-AF65-F5344CB8AC3E}">
        <p14:creationId xmlns:p14="http://schemas.microsoft.com/office/powerpoint/2010/main" val="4108163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FEAB5043-E60D-4233-A9A5-3D1A75E69DAA}" type="datetimeFigureOut">
              <a:rPr lang="pl-PL" smtClean="0"/>
              <a:t>20.12.2024</a:t>
            </a:fld>
            <a:endParaRPr lang="pl-PL"/>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pl-PL"/>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1D153B8A-8F6B-458A-B081-692F4F7A8723}" type="slidenum">
              <a:rPr lang="pl-PL" smtClean="0"/>
              <a:t>‹#›</a:t>
            </a:fld>
            <a:endParaRPr lang="pl-PL"/>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0909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 Id="rId5" Type="http://schemas.openxmlformats.org/officeDocument/2006/relationships/image" Target="../media/image25.jpe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C352591-1ACA-CC12-786B-1917F133A341}"/>
              </a:ext>
            </a:extLst>
          </p:cNvPr>
          <p:cNvSpPr txBox="1"/>
          <p:nvPr/>
        </p:nvSpPr>
        <p:spPr>
          <a:xfrm>
            <a:off x="1173018" y="1120676"/>
            <a:ext cx="10196946" cy="2308324"/>
          </a:xfrm>
          <a:prstGeom prst="rect">
            <a:avLst/>
          </a:prstGeom>
          <a:noFill/>
        </p:spPr>
        <p:txBody>
          <a:bodyPr wrap="square" rtlCol="0">
            <a:spAutoFit/>
          </a:bodyPr>
          <a:lstStyle/>
          <a:p>
            <a:pPr algn="ctr"/>
            <a:r>
              <a:rPr lang="pl-PL" sz="3600" dirty="0">
                <a:latin typeface="Algerian" panose="04020705040A02060702" pitchFamily="82" charset="0"/>
              </a:rPr>
              <a:t>„Wizja Nowoczesnej Szkoły” Erasmus + </a:t>
            </a:r>
          </a:p>
          <a:p>
            <a:pPr algn="ctr"/>
            <a:r>
              <a:rPr lang="pl-PL" sz="3600" dirty="0">
                <a:latin typeface="Algerian" panose="04020705040A02060702" pitchFamily="82" charset="0"/>
              </a:rPr>
              <a:t>w ramach akredytacji </a:t>
            </a:r>
          </a:p>
          <a:p>
            <a:pPr algn="ctr"/>
            <a:r>
              <a:rPr lang="pl-PL" sz="3600" dirty="0">
                <a:latin typeface="Algerian" panose="04020705040A02060702" pitchFamily="82" charset="0"/>
              </a:rPr>
              <a:t>na lata 2021-2027.</a:t>
            </a:r>
          </a:p>
          <a:p>
            <a:pPr algn="ctr"/>
            <a:r>
              <a:rPr lang="pl-PL" sz="3600" dirty="0">
                <a:latin typeface="Algerian" panose="04020705040A02060702" pitchFamily="82" charset="0"/>
              </a:rPr>
              <a:t>Akcja 1- Mobilność edukacyjna </a:t>
            </a:r>
          </a:p>
        </p:txBody>
      </p:sp>
      <p:sp>
        <p:nvSpPr>
          <p:cNvPr id="3" name="pole tekstowe 2">
            <a:extLst>
              <a:ext uri="{FF2B5EF4-FFF2-40B4-BE49-F238E27FC236}">
                <a16:creationId xmlns:a16="http://schemas.microsoft.com/office/drawing/2014/main" id="{90AF4B5C-8992-F7E4-30DC-EA79B03E42DF}"/>
              </a:ext>
            </a:extLst>
          </p:cNvPr>
          <p:cNvSpPr txBox="1"/>
          <p:nvPr/>
        </p:nvSpPr>
        <p:spPr>
          <a:xfrm>
            <a:off x="2710873" y="3666156"/>
            <a:ext cx="7481454" cy="923330"/>
          </a:xfrm>
          <a:prstGeom prst="rect">
            <a:avLst/>
          </a:prstGeom>
          <a:noFill/>
        </p:spPr>
        <p:txBody>
          <a:bodyPr wrap="square" rtlCol="0">
            <a:spAutoFit/>
          </a:bodyPr>
          <a:lstStyle/>
          <a:p>
            <a:pPr algn="ctr"/>
            <a: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t>Szkoła Podstawowa nr 2 im. Jana Pawła II w Lublińcu</a:t>
            </a:r>
            <a:b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br>
            <a: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t>15.11- 23.11.2024</a:t>
            </a:r>
            <a:b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br>
            <a:r>
              <a:rPr lang="pl-PL" sz="1800" b="1" cap="none" dirty="0">
                <a:ln>
                  <a:solidFill>
                    <a:srgbClr val="666666"/>
                  </a:solidFill>
                </a:ln>
                <a:solidFill>
                  <a:schemeClr val="tx1"/>
                </a:solidFill>
                <a:latin typeface="Amasis MT Pro Black" panose="02040A04050005020304" pitchFamily="18" charset="-18"/>
                <a:ea typeface="+mn-ea"/>
                <a:cs typeface="+mn-cs"/>
              </a:rPr>
              <a:t>Cypr</a:t>
            </a:r>
            <a: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t>, </a:t>
            </a:r>
            <a:r>
              <a:rPr kumimoji="0" lang="pl-PL" sz="1800" b="1" i="0" u="none" strike="noStrike" kern="1200" cap="none" spc="0" normalizeH="0" baseline="0" noProof="0" dirty="0" err="1">
                <a:ln>
                  <a:solidFill>
                    <a:srgbClr val="666666"/>
                  </a:solidFill>
                </a:ln>
                <a:solidFill>
                  <a:schemeClr val="tx1"/>
                </a:solidFill>
                <a:effectLst/>
                <a:uLnTx/>
                <a:uFillTx/>
                <a:latin typeface="Amasis MT Pro Black" panose="02040A04050005020304" pitchFamily="18" charset="-18"/>
                <a:ea typeface="+mn-ea"/>
                <a:cs typeface="+mn-cs"/>
              </a:rPr>
              <a:t>Limassol</a:t>
            </a:r>
            <a:r>
              <a:rPr kumimoji="0" lang="pl-PL"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t>, </a:t>
            </a:r>
            <a:r>
              <a:rPr kumimoji="0" lang="en-US" sz="1800" b="1" i="0" u="none" strike="noStrike" kern="1200" cap="none" spc="0" normalizeH="0" baseline="0" noProof="0" dirty="0">
                <a:ln>
                  <a:solidFill>
                    <a:srgbClr val="666666"/>
                  </a:solidFill>
                </a:ln>
                <a:solidFill>
                  <a:schemeClr val="tx1"/>
                </a:solidFill>
                <a:effectLst/>
                <a:uLnTx/>
                <a:uFillTx/>
                <a:latin typeface="Amasis MT Pro Black" panose="02040A04050005020304" pitchFamily="18" charset="-18"/>
                <a:ea typeface="+mn-ea"/>
                <a:cs typeface="+mn-cs"/>
              </a:rPr>
              <a:t>Agios Athanasios Junior High School</a:t>
            </a:r>
            <a:endParaRPr lang="pl-PL" dirty="0"/>
          </a:p>
        </p:txBody>
      </p:sp>
      <p:sp>
        <p:nvSpPr>
          <p:cNvPr id="5" name="pole tekstowe 4">
            <a:extLst>
              <a:ext uri="{FF2B5EF4-FFF2-40B4-BE49-F238E27FC236}">
                <a16:creationId xmlns:a16="http://schemas.microsoft.com/office/drawing/2014/main" id="{3203942B-1B5C-815B-907C-ED0C21ABB687}"/>
              </a:ext>
            </a:extLst>
          </p:cNvPr>
          <p:cNvSpPr txBox="1"/>
          <p:nvPr/>
        </p:nvSpPr>
        <p:spPr>
          <a:xfrm>
            <a:off x="1173018" y="6169890"/>
            <a:ext cx="10557164" cy="458844"/>
          </a:xfrm>
          <a:prstGeom prst="rect">
            <a:avLst/>
          </a:prstGeom>
          <a:noFill/>
        </p:spPr>
        <p:txBody>
          <a:bodyPr wrap="square" rtlCol="0">
            <a:spAutoFit/>
          </a:bodyPr>
          <a:lstStyle/>
          <a:p>
            <a:pPr>
              <a:lnSpc>
                <a:spcPct val="102000"/>
              </a:lnSpc>
              <a:spcAft>
                <a:spcPts val="600"/>
              </a:spcAft>
            </a:pPr>
            <a:r>
              <a:rPr lang="pl-PL" sz="1200" dirty="0">
                <a:latin typeface="Amasis MT Pro Black" panose="02040A04050005020304" pitchFamily="18" charset="-18"/>
              </a:rPr>
              <a:t>Sfinansowane ze środków UE. Wyrażone poglądy i opinie są jedynie opiniami autora lub autorów i niekoniecznie odzwierciedlają poglądy i opinie Unii Europejskiej. Unia Europejska ani podmiot udzielający dotacji nie ponoszą za nie odpowiedzialności.</a:t>
            </a:r>
          </a:p>
        </p:txBody>
      </p:sp>
      <p:pic>
        <p:nvPicPr>
          <p:cNvPr id="6" name="Obraz 5">
            <a:extLst>
              <a:ext uri="{FF2B5EF4-FFF2-40B4-BE49-F238E27FC236}">
                <a16:creationId xmlns:a16="http://schemas.microsoft.com/office/drawing/2014/main" id="{4E9E055C-7ED9-8C36-63E9-76E30CA66D21}"/>
              </a:ext>
            </a:extLst>
          </p:cNvPr>
          <p:cNvPicPr>
            <a:picLocks noChangeAspect="1"/>
          </p:cNvPicPr>
          <p:nvPr/>
        </p:nvPicPr>
        <p:blipFill>
          <a:blip r:embed="rId2"/>
          <a:stretch>
            <a:fillRect/>
          </a:stretch>
        </p:blipFill>
        <p:spPr>
          <a:xfrm>
            <a:off x="5090512" y="4733944"/>
            <a:ext cx="2722175" cy="2202885"/>
          </a:xfrm>
          <a:prstGeom prst="rect">
            <a:avLst/>
          </a:prstGeom>
        </p:spPr>
      </p:pic>
      <p:pic>
        <p:nvPicPr>
          <p:cNvPr id="7" name="Obraz 6">
            <a:extLst>
              <a:ext uri="{FF2B5EF4-FFF2-40B4-BE49-F238E27FC236}">
                <a16:creationId xmlns:a16="http://schemas.microsoft.com/office/drawing/2014/main" id="{BD7E5ADC-8995-6E6E-32CC-EC71353A76AE}"/>
              </a:ext>
            </a:extLst>
          </p:cNvPr>
          <p:cNvPicPr>
            <a:picLocks noChangeAspect="1"/>
          </p:cNvPicPr>
          <p:nvPr/>
        </p:nvPicPr>
        <p:blipFill>
          <a:blip r:embed="rId3"/>
          <a:stretch>
            <a:fillRect/>
          </a:stretch>
        </p:blipFill>
        <p:spPr>
          <a:xfrm>
            <a:off x="1096444" y="78768"/>
            <a:ext cx="3228858" cy="923330"/>
          </a:xfrm>
          <a:prstGeom prst="rect">
            <a:avLst/>
          </a:prstGeom>
        </p:spPr>
      </p:pic>
      <p:pic>
        <p:nvPicPr>
          <p:cNvPr id="8" name="Obraz 7">
            <a:extLst>
              <a:ext uri="{FF2B5EF4-FFF2-40B4-BE49-F238E27FC236}">
                <a16:creationId xmlns:a16="http://schemas.microsoft.com/office/drawing/2014/main" id="{3E385E51-5BD8-D99C-A84F-5F69FA9BEE34}"/>
              </a:ext>
            </a:extLst>
          </p:cNvPr>
          <p:cNvPicPr>
            <a:picLocks noChangeAspect="1"/>
          </p:cNvPicPr>
          <p:nvPr/>
        </p:nvPicPr>
        <p:blipFill>
          <a:blip r:embed="rId4"/>
          <a:stretch>
            <a:fillRect/>
          </a:stretch>
        </p:blipFill>
        <p:spPr>
          <a:xfrm>
            <a:off x="7351543" y="208172"/>
            <a:ext cx="1030313" cy="664522"/>
          </a:xfrm>
          <a:prstGeom prst="rect">
            <a:avLst/>
          </a:prstGeom>
        </p:spPr>
      </p:pic>
      <p:sp>
        <p:nvSpPr>
          <p:cNvPr id="10" name="pole tekstowe 9">
            <a:extLst>
              <a:ext uri="{FF2B5EF4-FFF2-40B4-BE49-F238E27FC236}">
                <a16:creationId xmlns:a16="http://schemas.microsoft.com/office/drawing/2014/main" id="{EDF14429-578F-5291-4A40-668F7AFD4FA6}"/>
              </a:ext>
            </a:extLst>
          </p:cNvPr>
          <p:cNvSpPr txBox="1"/>
          <p:nvPr/>
        </p:nvSpPr>
        <p:spPr>
          <a:xfrm>
            <a:off x="8496589" y="232523"/>
            <a:ext cx="2873375" cy="646331"/>
          </a:xfrm>
          <a:prstGeom prst="rect">
            <a:avLst/>
          </a:prstGeom>
          <a:noFill/>
        </p:spPr>
        <p:txBody>
          <a:bodyPr wrap="square">
            <a:spAutoFit/>
          </a:bodyPr>
          <a:lstStyle/>
          <a:p>
            <a:r>
              <a:rPr lang="pl-PL" sz="1800" dirty="0">
                <a:latin typeface="Amasis MT Pro Black" panose="02040A04050005020304" pitchFamily="18" charset="-18"/>
              </a:rPr>
              <a:t>Dofinansowane przez Unię Europejską</a:t>
            </a:r>
            <a:endParaRPr lang="pl-PL" sz="1800" dirty="0"/>
          </a:p>
        </p:txBody>
      </p:sp>
    </p:spTree>
    <p:extLst>
      <p:ext uri="{BB962C8B-B14F-4D97-AF65-F5344CB8AC3E}">
        <p14:creationId xmlns:p14="http://schemas.microsoft.com/office/powerpoint/2010/main" val="195196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C98F4480-8749-4E48-82BB-3A0F2F311E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12" name="Rectangle 11">
            <a:extLst>
              <a:ext uri="{FF2B5EF4-FFF2-40B4-BE49-F238E27FC236}">
                <a16:creationId xmlns:a16="http://schemas.microsoft.com/office/drawing/2014/main" id="{5249F694-12BA-47C4-9FF3-570372F3B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pic>
        <p:nvPicPr>
          <p:cNvPr id="5" name="Obraz 4" descr="Obraz zawierający na wolnym powietrzu, niebo, ubrania, drzewo&#10;&#10;Opis wygenerowany automatycznie">
            <a:extLst>
              <a:ext uri="{FF2B5EF4-FFF2-40B4-BE49-F238E27FC236}">
                <a16:creationId xmlns:a16="http://schemas.microsoft.com/office/drawing/2014/main" id="{32616641-A9D5-0560-E28F-5F3D29E17F6B}"/>
              </a:ext>
            </a:extLst>
          </p:cNvPr>
          <p:cNvPicPr>
            <a:picLocks noChangeAspect="1"/>
          </p:cNvPicPr>
          <p:nvPr/>
        </p:nvPicPr>
        <p:blipFill>
          <a:blip r:embed="rId2" cstate="print">
            <a:extLst>
              <a:ext uri="{28A0092B-C50C-407E-A947-70E740481C1C}">
                <a14:useLocalDpi xmlns:a14="http://schemas.microsoft.com/office/drawing/2010/main" val="0"/>
              </a:ext>
            </a:extLst>
          </a:blip>
          <a:srcRect t="19819" r="1" b="1"/>
          <a:stretch/>
        </p:blipFill>
        <p:spPr>
          <a:xfrm rot="5400000">
            <a:off x="-680417" y="1359326"/>
            <a:ext cx="6867525" cy="4129822"/>
          </a:xfrm>
          <a:prstGeom prst="rect">
            <a:avLst/>
          </a:prstGeom>
        </p:spPr>
      </p:pic>
      <p:sp>
        <p:nvSpPr>
          <p:cNvPr id="14" name="Freeform 6">
            <a:extLst>
              <a:ext uri="{FF2B5EF4-FFF2-40B4-BE49-F238E27FC236}">
                <a16:creationId xmlns:a16="http://schemas.microsoft.com/office/drawing/2014/main" id="{5402222E-F041-43A0-81BC-1B3F2EF765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4" name="Symbol zastępczy zawartości 3">
            <a:extLst>
              <a:ext uri="{FF2B5EF4-FFF2-40B4-BE49-F238E27FC236}">
                <a16:creationId xmlns:a16="http://schemas.microsoft.com/office/drawing/2014/main" id="{B084A1FD-6EAD-A224-4B27-F72182AE1A28}"/>
              </a:ext>
            </a:extLst>
          </p:cNvPr>
          <p:cNvSpPr>
            <a:spLocks noGrp="1"/>
          </p:cNvSpPr>
          <p:nvPr>
            <p:ph sz="half" idx="2"/>
          </p:nvPr>
        </p:nvSpPr>
        <p:spPr>
          <a:xfrm>
            <a:off x="5195726" y="1071418"/>
            <a:ext cx="6488273" cy="5116945"/>
          </a:xfrm>
        </p:spPr>
        <p:txBody>
          <a:bodyPr vert="horz" lIns="91440" tIns="45720" rIns="91440" bIns="45720" rtlCol="0">
            <a:normAutofit/>
          </a:bodyPr>
          <a:lstStyle/>
          <a:p>
            <a:pPr>
              <a:lnSpc>
                <a:spcPct val="100000"/>
              </a:lnSpc>
            </a:pPr>
            <a:r>
              <a:rPr lang="en-US" sz="2400" dirty="0" err="1"/>
              <a:t>Wyjazd</a:t>
            </a:r>
            <a:r>
              <a:rPr lang="en-US" sz="2400" dirty="0"/>
              <a:t> z </a:t>
            </a:r>
            <a:r>
              <a:rPr lang="en-US" sz="2400" dirty="0" err="1"/>
              <a:t>programem</a:t>
            </a:r>
            <a:r>
              <a:rPr lang="en-US" sz="2400" dirty="0"/>
              <a:t> Erasmus+ to </a:t>
            </a:r>
            <a:r>
              <a:rPr lang="pl-PL" sz="2400" dirty="0"/>
              <a:t>była </a:t>
            </a:r>
            <a:r>
              <a:rPr lang="en-US" sz="2400" dirty="0" err="1"/>
              <a:t>doskonała</a:t>
            </a:r>
            <a:r>
              <a:rPr lang="en-US" sz="2400" dirty="0"/>
              <a:t> </a:t>
            </a:r>
            <a:r>
              <a:rPr lang="en-US" sz="2400" dirty="0" err="1"/>
              <a:t>okazja</a:t>
            </a:r>
            <a:r>
              <a:rPr lang="en-US" sz="2400" dirty="0"/>
              <a:t> do </a:t>
            </a:r>
            <a:r>
              <a:rPr lang="en-US" sz="2400" dirty="0" err="1"/>
              <a:t>spędzenia</a:t>
            </a:r>
            <a:r>
              <a:rPr lang="en-US" sz="2400" dirty="0"/>
              <a:t> </a:t>
            </a:r>
            <a:r>
              <a:rPr lang="en-US" sz="2400" dirty="0" err="1"/>
              <a:t>czasu</a:t>
            </a:r>
            <a:r>
              <a:rPr lang="en-US" sz="2400" dirty="0"/>
              <a:t> z </a:t>
            </a:r>
            <a:r>
              <a:rPr lang="en-US" sz="2400" dirty="0" err="1"/>
              <a:t>rówieśnikami</a:t>
            </a:r>
            <a:r>
              <a:rPr lang="en-US" sz="2400" dirty="0"/>
              <a:t> w </a:t>
            </a:r>
            <a:r>
              <a:rPr lang="en-US" sz="2400" dirty="0" err="1"/>
              <a:t>otoczeniu</a:t>
            </a:r>
            <a:r>
              <a:rPr lang="en-US" sz="2400" dirty="0"/>
              <a:t> </a:t>
            </a:r>
            <a:r>
              <a:rPr lang="en-US" sz="2400" dirty="0" err="1"/>
              <a:t>malowniczych</a:t>
            </a:r>
            <a:r>
              <a:rPr lang="en-US" sz="2400" dirty="0"/>
              <a:t> </a:t>
            </a:r>
            <a:r>
              <a:rPr lang="en-US" sz="2400" dirty="0" err="1"/>
              <a:t>krajobrazów</a:t>
            </a:r>
            <a:r>
              <a:rPr lang="en-US" sz="2400" dirty="0"/>
              <a:t> </a:t>
            </a:r>
            <a:r>
              <a:rPr lang="en-US" sz="2400" dirty="0" err="1"/>
              <a:t>i</a:t>
            </a:r>
            <a:r>
              <a:rPr lang="en-US" sz="2400" dirty="0"/>
              <a:t> w </a:t>
            </a:r>
            <a:r>
              <a:rPr lang="en-US" sz="2400" dirty="0" err="1"/>
              <a:t>bliskości</a:t>
            </a:r>
            <a:r>
              <a:rPr lang="en-US" sz="2400" dirty="0"/>
              <a:t> z </a:t>
            </a:r>
            <a:r>
              <a:rPr lang="en-US" sz="2400" dirty="0" err="1"/>
              <a:t>naturą</a:t>
            </a:r>
            <a:r>
              <a:rPr lang="en-US" sz="2400" dirty="0"/>
              <a:t>. </a:t>
            </a:r>
            <a:r>
              <a:rPr lang="en-US" sz="2400" dirty="0" err="1"/>
              <a:t>Czas</a:t>
            </a:r>
            <a:r>
              <a:rPr lang="en-US" sz="2400" dirty="0"/>
              <a:t> </a:t>
            </a:r>
            <a:r>
              <a:rPr lang="en-US" sz="2400" dirty="0" err="1"/>
              <a:t>spędzony</a:t>
            </a:r>
            <a:r>
              <a:rPr lang="en-US" sz="2400" dirty="0"/>
              <a:t> </a:t>
            </a:r>
            <a:r>
              <a:rPr lang="en-US" sz="2400" dirty="0" err="1"/>
              <a:t>na</a:t>
            </a:r>
            <a:r>
              <a:rPr lang="en-US" sz="2400" dirty="0"/>
              <a:t> </a:t>
            </a:r>
            <a:r>
              <a:rPr lang="en-US" sz="2400" dirty="0" err="1"/>
              <a:t>świeżym</a:t>
            </a:r>
            <a:r>
              <a:rPr lang="en-US" sz="2400" dirty="0"/>
              <a:t> </a:t>
            </a:r>
            <a:r>
              <a:rPr lang="en-US" sz="2400" dirty="0" err="1"/>
              <a:t>powietrzu</a:t>
            </a:r>
            <a:r>
              <a:rPr lang="en-US" sz="2400" dirty="0"/>
              <a:t>, </a:t>
            </a:r>
            <a:r>
              <a:rPr lang="en-US" sz="2400" dirty="0" err="1"/>
              <a:t>często</a:t>
            </a:r>
            <a:r>
              <a:rPr lang="en-US" sz="2400" dirty="0"/>
              <a:t> w </a:t>
            </a:r>
            <a:r>
              <a:rPr lang="en-US" sz="2400" dirty="0" err="1"/>
              <a:t>pięknej</a:t>
            </a:r>
            <a:r>
              <a:rPr lang="en-US" sz="2400" dirty="0"/>
              <a:t>, </a:t>
            </a:r>
            <a:r>
              <a:rPr lang="en-US" sz="2400" dirty="0" err="1"/>
              <a:t>słonecznej</a:t>
            </a:r>
            <a:r>
              <a:rPr lang="en-US" sz="2400" dirty="0"/>
              <a:t> </a:t>
            </a:r>
            <a:r>
              <a:rPr lang="en-US" sz="2400" dirty="0" err="1"/>
              <a:t>pogodzie</a:t>
            </a:r>
            <a:r>
              <a:rPr lang="en-US" sz="2400" dirty="0"/>
              <a:t>, </a:t>
            </a:r>
            <a:r>
              <a:rPr lang="en-US" sz="2400" dirty="0" err="1"/>
              <a:t>sprzyja</a:t>
            </a:r>
            <a:r>
              <a:rPr lang="pl-PL" sz="2400" dirty="0"/>
              <a:t>ł</a:t>
            </a:r>
            <a:r>
              <a:rPr lang="en-US" sz="2400" dirty="0"/>
              <a:t> </a:t>
            </a:r>
            <a:r>
              <a:rPr lang="en-US" sz="2400" dirty="0" err="1"/>
              <a:t>budowaniu</a:t>
            </a:r>
            <a:r>
              <a:rPr lang="en-US" sz="2400" dirty="0"/>
              <a:t> </a:t>
            </a:r>
            <a:r>
              <a:rPr lang="en-US" sz="2400" dirty="0" err="1"/>
              <a:t>relacji</a:t>
            </a:r>
            <a:r>
              <a:rPr lang="en-US" sz="2400" dirty="0"/>
              <a:t>, </a:t>
            </a:r>
            <a:r>
              <a:rPr lang="en-US" sz="2400" dirty="0" err="1"/>
              <a:t>wspólnym</a:t>
            </a:r>
            <a:r>
              <a:rPr lang="en-US" sz="2400" dirty="0"/>
              <a:t> </a:t>
            </a:r>
            <a:r>
              <a:rPr lang="en-US" sz="2400" dirty="0" err="1"/>
              <a:t>aktywnościom</a:t>
            </a:r>
            <a:r>
              <a:rPr lang="en-US" sz="2400" dirty="0"/>
              <a:t> </a:t>
            </a:r>
            <a:r>
              <a:rPr lang="en-US" sz="2400" dirty="0" err="1"/>
              <a:t>i</a:t>
            </a:r>
            <a:r>
              <a:rPr lang="en-US" sz="2400" dirty="0"/>
              <a:t> </a:t>
            </a:r>
            <a:r>
              <a:rPr lang="en-US" sz="2400" dirty="0" err="1"/>
              <a:t>relaksowi</a:t>
            </a:r>
            <a:r>
              <a:rPr lang="en-US" sz="2400" dirty="0"/>
              <a:t> w </a:t>
            </a:r>
            <a:r>
              <a:rPr lang="en-US" sz="2400" dirty="0" err="1"/>
              <a:t>wyjątkowych</a:t>
            </a:r>
            <a:r>
              <a:rPr lang="en-US" sz="2400" dirty="0"/>
              <a:t> </a:t>
            </a:r>
            <a:r>
              <a:rPr lang="en-US" sz="2400" dirty="0" err="1"/>
              <a:t>miejscach</a:t>
            </a:r>
            <a:r>
              <a:rPr lang="en-US" sz="2400" dirty="0"/>
              <a:t>.</a:t>
            </a:r>
          </a:p>
          <a:p>
            <a:pPr>
              <a:lnSpc>
                <a:spcPct val="100000"/>
              </a:lnSpc>
            </a:pPr>
            <a:endParaRPr lang="en-US" sz="1700" dirty="0"/>
          </a:p>
        </p:txBody>
      </p:sp>
      <p:sp>
        <p:nvSpPr>
          <p:cNvPr id="16" name="Rectangle 15">
            <a:extLst>
              <a:ext uri="{FF2B5EF4-FFF2-40B4-BE49-F238E27FC236}">
                <a16:creationId xmlns:a16="http://schemas.microsoft.com/office/drawing/2014/main" id="{B80D28A2-8EA4-4EF0-9056-3BDAA7290FD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Tree>
    <p:extLst>
      <p:ext uri="{BB962C8B-B14F-4D97-AF65-F5344CB8AC3E}">
        <p14:creationId xmlns:p14="http://schemas.microsoft.com/office/powerpoint/2010/main" val="3054636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C98F4480-8749-4E48-82BB-3A0F2F311E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26" name="Rectangle 25">
            <a:extLst>
              <a:ext uri="{FF2B5EF4-FFF2-40B4-BE49-F238E27FC236}">
                <a16:creationId xmlns:a16="http://schemas.microsoft.com/office/drawing/2014/main" id="{5249F694-12BA-47C4-9FF3-570372F3B96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pic>
        <p:nvPicPr>
          <p:cNvPr id="16" name="Obraz 15" descr="Obraz zawierający Ludzka twarz, ubrania, osoba, drzwi&#10;&#10;Opis wygenerowany automatycznie">
            <a:extLst>
              <a:ext uri="{FF2B5EF4-FFF2-40B4-BE49-F238E27FC236}">
                <a16:creationId xmlns:a16="http://schemas.microsoft.com/office/drawing/2014/main" id="{3BF0FF26-F9E8-BE25-7072-3B5D423C9EE0}"/>
              </a:ext>
            </a:extLst>
          </p:cNvPr>
          <p:cNvPicPr>
            <a:picLocks noChangeAspect="1"/>
          </p:cNvPicPr>
          <p:nvPr/>
        </p:nvPicPr>
        <p:blipFill>
          <a:blip r:embed="rId2" cstate="print">
            <a:extLst>
              <a:ext uri="{28A0092B-C50C-407E-A947-70E740481C1C}">
                <a14:useLocalDpi xmlns:a14="http://schemas.microsoft.com/office/drawing/2010/main" val="0"/>
              </a:ext>
            </a:extLst>
          </a:blip>
          <a:srcRect b="5641"/>
          <a:stretch/>
        </p:blipFill>
        <p:spPr>
          <a:xfrm rot="5400000">
            <a:off x="6336323" y="1002323"/>
            <a:ext cx="6858000" cy="4853354"/>
          </a:xfrm>
          <a:prstGeom prst="rect">
            <a:avLst/>
          </a:prstGeom>
        </p:spPr>
      </p:pic>
      <p:sp>
        <p:nvSpPr>
          <p:cNvPr id="28" name="Freeform 10">
            <a:extLst>
              <a:ext uri="{FF2B5EF4-FFF2-40B4-BE49-F238E27FC236}">
                <a16:creationId xmlns:a16="http://schemas.microsoft.com/office/drawing/2014/main" id="{E1CE536E-134A-4A35-900B-30F927D5B52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7569200" cy="6858000"/>
          </a:xfrm>
          <a:custGeom>
            <a:avLst/>
            <a:gdLst>
              <a:gd name="connsiteX0" fmla="*/ 0 w 7569200"/>
              <a:gd name="connsiteY0" fmla="*/ 0 h 6858000"/>
              <a:gd name="connsiteX1" fmla="*/ 7389812 w 7569200"/>
              <a:gd name="connsiteY1" fmla="*/ 0 h 6858000"/>
              <a:gd name="connsiteX2" fmla="*/ 7394575 w 7569200"/>
              <a:gd name="connsiteY2" fmla="*/ 66675 h 6858000"/>
              <a:gd name="connsiteX3" fmla="*/ 7402512 w 7569200"/>
              <a:gd name="connsiteY3" fmla="*/ 122237 h 6858000"/>
              <a:gd name="connsiteX4" fmla="*/ 7412037 w 7569200"/>
              <a:gd name="connsiteY4" fmla="*/ 174625 h 6858000"/>
              <a:gd name="connsiteX5" fmla="*/ 7427912 w 7569200"/>
              <a:gd name="connsiteY5" fmla="*/ 217487 h 6858000"/>
              <a:gd name="connsiteX6" fmla="*/ 7443787 w 7569200"/>
              <a:gd name="connsiteY6" fmla="*/ 260350 h 6858000"/>
              <a:gd name="connsiteX7" fmla="*/ 7462837 w 7569200"/>
              <a:gd name="connsiteY7" fmla="*/ 296862 h 6858000"/>
              <a:gd name="connsiteX8" fmla="*/ 7481887 w 7569200"/>
              <a:gd name="connsiteY8" fmla="*/ 334962 h 6858000"/>
              <a:gd name="connsiteX9" fmla="*/ 7499350 w 7569200"/>
              <a:gd name="connsiteY9" fmla="*/ 369887 h 6858000"/>
              <a:gd name="connsiteX10" fmla="*/ 7516812 w 7569200"/>
              <a:gd name="connsiteY10" fmla="*/ 409575 h 6858000"/>
              <a:gd name="connsiteX11" fmla="*/ 7532687 w 7569200"/>
              <a:gd name="connsiteY11" fmla="*/ 450850 h 6858000"/>
              <a:gd name="connsiteX12" fmla="*/ 7546975 w 7569200"/>
              <a:gd name="connsiteY12" fmla="*/ 496887 h 6858000"/>
              <a:gd name="connsiteX13" fmla="*/ 7558087 w 7569200"/>
              <a:gd name="connsiteY13" fmla="*/ 546100 h 6858000"/>
              <a:gd name="connsiteX14" fmla="*/ 7566025 w 7569200"/>
              <a:gd name="connsiteY14" fmla="*/ 606425 h 6858000"/>
              <a:gd name="connsiteX15" fmla="*/ 7569200 w 7569200"/>
              <a:gd name="connsiteY15" fmla="*/ 673100 h 6858000"/>
              <a:gd name="connsiteX16" fmla="*/ 7566025 w 7569200"/>
              <a:gd name="connsiteY16" fmla="*/ 744537 h 6858000"/>
              <a:gd name="connsiteX17" fmla="*/ 7558087 w 7569200"/>
              <a:gd name="connsiteY17" fmla="*/ 801687 h 6858000"/>
              <a:gd name="connsiteX18" fmla="*/ 7546975 w 7569200"/>
              <a:gd name="connsiteY18" fmla="*/ 854075 h 6858000"/>
              <a:gd name="connsiteX19" fmla="*/ 7532687 w 7569200"/>
              <a:gd name="connsiteY19" fmla="*/ 901700 h 6858000"/>
              <a:gd name="connsiteX20" fmla="*/ 7516812 w 7569200"/>
              <a:gd name="connsiteY20" fmla="*/ 942975 h 6858000"/>
              <a:gd name="connsiteX21" fmla="*/ 7497762 w 7569200"/>
              <a:gd name="connsiteY21" fmla="*/ 981075 h 6858000"/>
              <a:gd name="connsiteX22" fmla="*/ 7478712 w 7569200"/>
              <a:gd name="connsiteY22" fmla="*/ 1017587 h 6858000"/>
              <a:gd name="connsiteX23" fmla="*/ 7459662 w 7569200"/>
              <a:gd name="connsiteY23" fmla="*/ 1055687 h 6858000"/>
              <a:gd name="connsiteX24" fmla="*/ 7442200 w 7569200"/>
              <a:gd name="connsiteY24" fmla="*/ 1095375 h 6858000"/>
              <a:gd name="connsiteX25" fmla="*/ 7424737 w 7569200"/>
              <a:gd name="connsiteY25" fmla="*/ 1136650 h 6858000"/>
              <a:gd name="connsiteX26" fmla="*/ 7410450 w 7569200"/>
              <a:gd name="connsiteY26" fmla="*/ 1182687 h 6858000"/>
              <a:gd name="connsiteX27" fmla="*/ 7400925 w 7569200"/>
              <a:gd name="connsiteY27" fmla="*/ 1235075 h 6858000"/>
              <a:gd name="connsiteX28" fmla="*/ 7391400 w 7569200"/>
              <a:gd name="connsiteY28" fmla="*/ 1295400 h 6858000"/>
              <a:gd name="connsiteX29" fmla="*/ 7389812 w 7569200"/>
              <a:gd name="connsiteY29" fmla="*/ 1363662 h 6858000"/>
              <a:gd name="connsiteX30" fmla="*/ 7391400 w 7569200"/>
              <a:gd name="connsiteY30" fmla="*/ 1431925 h 6858000"/>
              <a:gd name="connsiteX31" fmla="*/ 7400925 w 7569200"/>
              <a:gd name="connsiteY31" fmla="*/ 1492250 h 6858000"/>
              <a:gd name="connsiteX32" fmla="*/ 7410450 w 7569200"/>
              <a:gd name="connsiteY32" fmla="*/ 1544637 h 6858000"/>
              <a:gd name="connsiteX33" fmla="*/ 7424737 w 7569200"/>
              <a:gd name="connsiteY33" fmla="*/ 1589087 h 6858000"/>
              <a:gd name="connsiteX34" fmla="*/ 7442200 w 7569200"/>
              <a:gd name="connsiteY34" fmla="*/ 1631950 h 6858000"/>
              <a:gd name="connsiteX35" fmla="*/ 7459662 w 7569200"/>
              <a:gd name="connsiteY35" fmla="*/ 1671637 h 6858000"/>
              <a:gd name="connsiteX36" fmla="*/ 7478712 w 7569200"/>
              <a:gd name="connsiteY36" fmla="*/ 1708150 h 6858000"/>
              <a:gd name="connsiteX37" fmla="*/ 7497762 w 7569200"/>
              <a:gd name="connsiteY37" fmla="*/ 1743075 h 6858000"/>
              <a:gd name="connsiteX38" fmla="*/ 7516812 w 7569200"/>
              <a:gd name="connsiteY38" fmla="*/ 1782762 h 6858000"/>
              <a:gd name="connsiteX39" fmla="*/ 7532687 w 7569200"/>
              <a:gd name="connsiteY39" fmla="*/ 1824037 h 6858000"/>
              <a:gd name="connsiteX40" fmla="*/ 7546975 w 7569200"/>
              <a:gd name="connsiteY40" fmla="*/ 1870075 h 6858000"/>
              <a:gd name="connsiteX41" fmla="*/ 7558087 w 7569200"/>
              <a:gd name="connsiteY41" fmla="*/ 1922462 h 6858000"/>
              <a:gd name="connsiteX42" fmla="*/ 7566025 w 7569200"/>
              <a:gd name="connsiteY42" fmla="*/ 1982787 h 6858000"/>
              <a:gd name="connsiteX43" fmla="*/ 7569200 w 7569200"/>
              <a:gd name="connsiteY43" fmla="*/ 2051050 h 6858000"/>
              <a:gd name="connsiteX44" fmla="*/ 7566025 w 7569200"/>
              <a:gd name="connsiteY44" fmla="*/ 2119312 h 6858000"/>
              <a:gd name="connsiteX45" fmla="*/ 7558087 w 7569200"/>
              <a:gd name="connsiteY45" fmla="*/ 2179637 h 6858000"/>
              <a:gd name="connsiteX46" fmla="*/ 7546975 w 7569200"/>
              <a:gd name="connsiteY46" fmla="*/ 2232025 h 6858000"/>
              <a:gd name="connsiteX47" fmla="*/ 7532687 w 7569200"/>
              <a:gd name="connsiteY47" fmla="*/ 2278062 h 6858000"/>
              <a:gd name="connsiteX48" fmla="*/ 7516812 w 7569200"/>
              <a:gd name="connsiteY48" fmla="*/ 2319337 h 6858000"/>
              <a:gd name="connsiteX49" fmla="*/ 7497762 w 7569200"/>
              <a:gd name="connsiteY49" fmla="*/ 2359025 h 6858000"/>
              <a:gd name="connsiteX50" fmla="*/ 7478712 w 7569200"/>
              <a:gd name="connsiteY50" fmla="*/ 2395537 h 6858000"/>
              <a:gd name="connsiteX51" fmla="*/ 7459662 w 7569200"/>
              <a:gd name="connsiteY51" fmla="*/ 2433637 h 6858000"/>
              <a:gd name="connsiteX52" fmla="*/ 7442200 w 7569200"/>
              <a:gd name="connsiteY52" fmla="*/ 2471737 h 6858000"/>
              <a:gd name="connsiteX53" fmla="*/ 7424737 w 7569200"/>
              <a:gd name="connsiteY53" fmla="*/ 2513012 h 6858000"/>
              <a:gd name="connsiteX54" fmla="*/ 7410450 w 7569200"/>
              <a:gd name="connsiteY54" fmla="*/ 2560637 h 6858000"/>
              <a:gd name="connsiteX55" fmla="*/ 7400925 w 7569200"/>
              <a:gd name="connsiteY55" fmla="*/ 2613025 h 6858000"/>
              <a:gd name="connsiteX56" fmla="*/ 7391400 w 7569200"/>
              <a:gd name="connsiteY56" fmla="*/ 2671762 h 6858000"/>
              <a:gd name="connsiteX57" fmla="*/ 7389812 w 7569200"/>
              <a:gd name="connsiteY57" fmla="*/ 2741612 h 6858000"/>
              <a:gd name="connsiteX58" fmla="*/ 7391400 w 7569200"/>
              <a:gd name="connsiteY58" fmla="*/ 2809875 h 6858000"/>
              <a:gd name="connsiteX59" fmla="*/ 7400925 w 7569200"/>
              <a:gd name="connsiteY59" fmla="*/ 2868612 h 6858000"/>
              <a:gd name="connsiteX60" fmla="*/ 7410450 w 7569200"/>
              <a:gd name="connsiteY60" fmla="*/ 2922587 h 6858000"/>
              <a:gd name="connsiteX61" fmla="*/ 7424737 w 7569200"/>
              <a:gd name="connsiteY61" fmla="*/ 2967037 h 6858000"/>
              <a:gd name="connsiteX62" fmla="*/ 7442200 w 7569200"/>
              <a:gd name="connsiteY62" fmla="*/ 3009900 h 6858000"/>
              <a:gd name="connsiteX63" fmla="*/ 7459662 w 7569200"/>
              <a:gd name="connsiteY63" fmla="*/ 3046412 h 6858000"/>
              <a:gd name="connsiteX64" fmla="*/ 7478712 w 7569200"/>
              <a:gd name="connsiteY64" fmla="*/ 3084512 h 6858000"/>
              <a:gd name="connsiteX65" fmla="*/ 7497762 w 7569200"/>
              <a:gd name="connsiteY65" fmla="*/ 3121025 h 6858000"/>
              <a:gd name="connsiteX66" fmla="*/ 7516812 w 7569200"/>
              <a:gd name="connsiteY66" fmla="*/ 3160712 h 6858000"/>
              <a:gd name="connsiteX67" fmla="*/ 7532687 w 7569200"/>
              <a:gd name="connsiteY67" fmla="*/ 3201987 h 6858000"/>
              <a:gd name="connsiteX68" fmla="*/ 7546975 w 7569200"/>
              <a:gd name="connsiteY68" fmla="*/ 3248025 h 6858000"/>
              <a:gd name="connsiteX69" fmla="*/ 7558087 w 7569200"/>
              <a:gd name="connsiteY69" fmla="*/ 3300412 h 6858000"/>
              <a:gd name="connsiteX70" fmla="*/ 7566025 w 7569200"/>
              <a:gd name="connsiteY70" fmla="*/ 3360737 h 6858000"/>
              <a:gd name="connsiteX71" fmla="*/ 7569200 w 7569200"/>
              <a:gd name="connsiteY71" fmla="*/ 3427412 h 6858000"/>
              <a:gd name="connsiteX72" fmla="*/ 7566025 w 7569200"/>
              <a:gd name="connsiteY72" fmla="*/ 3497262 h 6858000"/>
              <a:gd name="connsiteX73" fmla="*/ 7558087 w 7569200"/>
              <a:gd name="connsiteY73" fmla="*/ 3557587 h 6858000"/>
              <a:gd name="connsiteX74" fmla="*/ 7546975 w 7569200"/>
              <a:gd name="connsiteY74" fmla="*/ 3609975 h 6858000"/>
              <a:gd name="connsiteX75" fmla="*/ 7532687 w 7569200"/>
              <a:gd name="connsiteY75" fmla="*/ 3656012 h 6858000"/>
              <a:gd name="connsiteX76" fmla="*/ 7516812 w 7569200"/>
              <a:gd name="connsiteY76" fmla="*/ 3697287 h 6858000"/>
              <a:gd name="connsiteX77" fmla="*/ 7497762 w 7569200"/>
              <a:gd name="connsiteY77" fmla="*/ 3736975 h 6858000"/>
              <a:gd name="connsiteX78" fmla="*/ 7459662 w 7569200"/>
              <a:gd name="connsiteY78" fmla="*/ 3811587 h 6858000"/>
              <a:gd name="connsiteX79" fmla="*/ 7442200 w 7569200"/>
              <a:gd name="connsiteY79" fmla="*/ 3848100 h 6858000"/>
              <a:gd name="connsiteX80" fmla="*/ 7424737 w 7569200"/>
              <a:gd name="connsiteY80" fmla="*/ 3890962 h 6858000"/>
              <a:gd name="connsiteX81" fmla="*/ 7410450 w 7569200"/>
              <a:gd name="connsiteY81" fmla="*/ 3935412 h 6858000"/>
              <a:gd name="connsiteX82" fmla="*/ 7400925 w 7569200"/>
              <a:gd name="connsiteY82" fmla="*/ 3987800 h 6858000"/>
              <a:gd name="connsiteX83" fmla="*/ 7391400 w 7569200"/>
              <a:gd name="connsiteY83" fmla="*/ 4048125 h 6858000"/>
              <a:gd name="connsiteX84" fmla="*/ 7389812 w 7569200"/>
              <a:gd name="connsiteY84" fmla="*/ 4116387 h 6858000"/>
              <a:gd name="connsiteX85" fmla="*/ 7391400 w 7569200"/>
              <a:gd name="connsiteY85" fmla="*/ 4186237 h 6858000"/>
              <a:gd name="connsiteX86" fmla="*/ 7400925 w 7569200"/>
              <a:gd name="connsiteY86" fmla="*/ 4244975 h 6858000"/>
              <a:gd name="connsiteX87" fmla="*/ 7410450 w 7569200"/>
              <a:gd name="connsiteY87" fmla="*/ 4297362 h 6858000"/>
              <a:gd name="connsiteX88" fmla="*/ 7424737 w 7569200"/>
              <a:gd name="connsiteY88" fmla="*/ 4343400 h 6858000"/>
              <a:gd name="connsiteX89" fmla="*/ 7442200 w 7569200"/>
              <a:gd name="connsiteY89" fmla="*/ 4386262 h 6858000"/>
              <a:gd name="connsiteX90" fmla="*/ 7459662 w 7569200"/>
              <a:gd name="connsiteY90" fmla="*/ 4424362 h 6858000"/>
              <a:gd name="connsiteX91" fmla="*/ 7497762 w 7569200"/>
              <a:gd name="connsiteY91" fmla="*/ 4498975 h 6858000"/>
              <a:gd name="connsiteX92" fmla="*/ 7516812 w 7569200"/>
              <a:gd name="connsiteY92" fmla="*/ 4537075 h 6858000"/>
              <a:gd name="connsiteX93" fmla="*/ 7532687 w 7569200"/>
              <a:gd name="connsiteY93" fmla="*/ 4579937 h 6858000"/>
              <a:gd name="connsiteX94" fmla="*/ 7546975 w 7569200"/>
              <a:gd name="connsiteY94" fmla="*/ 4625975 h 6858000"/>
              <a:gd name="connsiteX95" fmla="*/ 7558087 w 7569200"/>
              <a:gd name="connsiteY95" fmla="*/ 4678362 h 6858000"/>
              <a:gd name="connsiteX96" fmla="*/ 7566025 w 7569200"/>
              <a:gd name="connsiteY96" fmla="*/ 4738687 h 6858000"/>
              <a:gd name="connsiteX97" fmla="*/ 7569200 w 7569200"/>
              <a:gd name="connsiteY97" fmla="*/ 4806950 h 6858000"/>
              <a:gd name="connsiteX98" fmla="*/ 7566025 w 7569200"/>
              <a:gd name="connsiteY98" fmla="*/ 4875212 h 6858000"/>
              <a:gd name="connsiteX99" fmla="*/ 7558087 w 7569200"/>
              <a:gd name="connsiteY99" fmla="*/ 4935537 h 6858000"/>
              <a:gd name="connsiteX100" fmla="*/ 7546975 w 7569200"/>
              <a:gd name="connsiteY100" fmla="*/ 4987925 h 6858000"/>
              <a:gd name="connsiteX101" fmla="*/ 7532687 w 7569200"/>
              <a:gd name="connsiteY101" fmla="*/ 5033962 h 6858000"/>
              <a:gd name="connsiteX102" fmla="*/ 7516812 w 7569200"/>
              <a:gd name="connsiteY102" fmla="*/ 5075237 h 6858000"/>
              <a:gd name="connsiteX103" fmla="*/ 7497762 w 7569200"/>
              <a:gd name="connsiteY103" fmla="*/ 5114925 h 6858000"/>
              <a:gd name="connsiteX104" fmla="*/ 7478712 w 7569200"/>
              <a:gd name="connsiteY104" fmla="*/ 5149850 h 6858000"/>
              <a:gd name="connsiteX105" fmla="*/ 7459662 w 7569200"/>
              <a:gd name="connsiteY105" fmla="*/ 5186362 h 6858000"/>
              <a:gd name="connsiteX106" fmla="*/ 7442200 w 7569200"/>
              <a:gd name="connsiteY106" fmla="*/ 5226050 h 6858000"/>
              <a:gd name="connsiteX107" fmla="*/ 7424737 w 7569200"/>
              <a:gd name="connsiteY107" fmla="*/ 5268912 h 6858000"/>
              <a:gd name="connsiteX108" fmla="*/ 7410450 w 7569200"/>
              <a:gd name="connsiteY108" fmla="*/ 5313362 h 6858000"/>
              <a:gd name="connsiteX109" fmla="*/ 7400925 w 7569200"/>
              <a:gd name="connsiteY109" fmla="*/ 5365750 h 6858000"/>
              <a:gd name="connsiteX110" fmla="*/ 7391400 w 7569200"/>
              <a:gd name="connsiteY110" fmla="*/ 5426075 h 6858000"/>
              <a:gd name="connsiteX111" fmla="*/ 7389812 w 7569200"/>
              <a:gd name="connsiteY111" fmla="*/ 5494337 h 6858000"/>
              <a:gd name="connsiteX112" fmla="*/ 7391400 w 7569200"/>
              <a:gd name="connsiteY112" fmla="*/ 5562600 h 6858000"/>
              <a:gd name="connsiteX113" fmla="*/ 7400925 w 7569200"/>
              <a:gd name="connsiteY113" fmla="*/ 5622925 h 6858000"/>
              <a:gd name="connsiteX114" fmla="*/ 7410450 w 7569200"/>
              <a:gd name="connsiteY114" fmla="*/ 5675312 h 6858000"/>
              <a:gd name="connsiteX115" fmla="*/ 7424737 w 7569200"/>
              <a:gd name="connsiteY115" fmla="*/ 5721350 h 6858000"/>
              <a:gd name="connsiteX116" fmla="*/ 7442200 w 7569200"/>
              <a:gd name="connsiteY116" fmla="*/ 5762625 h 6858000"/>
              <a:gd name="connsiteX117" fmla="*/ 7459662 w 7569200"/>
              <a:gd name="connsiteY117" fmla="*/ 5802312 h 6858000"/>
              <a:gd name="connsiteX118" fmla="*/ 7478712 w 7569200"/>
              <a:gd name="connsiteY118" fmla="*/ 5840412 h 6858000"/>
              <a:gd name="connsiteX119" fmla="*/ 7497762 w 7569200"/>
              <a:gd name="connsiteY119" fmla="*/ 5876925 h 6858000"/>
              <a:gd name="connsiteX120" fmla="*/ 7516812 w 7569200"/>
              <a:gd name="connsiteY120" fmla="*/ 5915025 h 6858000"/>
              <a:gd name="connsiteX121" fmla="*/ 7532687 w 7569200"/>
              <a:gd name="connsiteY121" fmla="*/ 5956300 h 6858000"/>
              <a:gd name="connsiteX122" fmla="*/ 7546975 w 7569200"/>
              <a:gd name="connsiteY122" fmla="*/ 6003925 h 6858000"/>
              <a:gd name="connsiteX123" fmla="*/ 7558087 w 7569200"/>
              <a:gd name="connsiteY123" fmla="*/ 6056312 h 6858000"/>
              <a:gd name="connsiteX124" fmla="*/ 7566025 w 7569200"/>
              <a:gd name="connsiteY124" fmla="*/ 6113462 h 6858000"/>
              <a:gd name="connsiteX125" fmla="*/ 7569200 w 7569200"/>
              <a:gd name="connsiteY125" fmla="*/ 6183312 h 6858000"/>
              <a:gd name="connsiteX126" fmla="*/ 7566025 w 7569200"/>
              <a:gd name="connsiteY126" fmla="*/ 6251575 h 6858000"/>
              <a:gd name="connsiteX127" fmla="*/ 7558087 w 7569200"/>
              <a:gd name="connsiteY127" fmla="*/ 6311900 h 6858000"/>
              <a:gd name="connsiteX128" fmla="*/ 7546975 w 7569200"/>
              <a:gd name="connsiteY128" fmla="*/ 6361112 h 6858000"/>
              <a:gd name="connsiteX129" fmla="*/ 7532687 w 7569200"/>
              <a:gd name="connsiteY129" fmla="*/ 6407150 h 6858000"/>
              <a:gd name="connsiteX130" fmla="*/ 7516812 w 7569200"/>
              <a:gd name="connsiteY130" fmla="*/ 6448425 h 6858000"/>
              <a:gd name="connsiteX131" fmla="*/ 7499350 w 7569200"/>
              <a:gd name="connsiteY131" fmla="*/ 6488112 h 6858000"/>
              <a:gd name="connsiteX132" fmla="*/ 7481887 w 7569200"/>
              <a:gd name="connsiteY132" fmla="*/ 6523037 h 6858000"/>
              <a:gd name="connsiteX133" fmla="*/ 7462837 w 7569200"/>
              <a:gd name="connsiteY133" fmla="*/ 6561137 h 6858000"/>
              <a:gd name="connsiteX134" fmla="*/ 7443787 w 7569200"/>
              <a:gd name="connsiteY134" fmla="*/ 6597650 h 6858000"/>
              <a:gd name="connsiteX135" fmla="*/ 7427912 w 7569200"/>
              <a:gd name="connsiteY135" fmla="*/ 6640512 h 6858000"/>
              <a:gd name="connsiteX136" fmla="*/ 7412037 w 7569200"/>
              <a:gd name="connsiteY136" fmla="*/ 6683375 h 6858000"/>
              <a:gd name="connsiteX137" fmla="*/ 7402512 w 7569200"/>
              <a:gd name="connsiteY137" fmla="*/ 6735762 h 6858000"/>
              <a:gd name="connsiteX138" fmla="*/ 7394575 w 7569200"/>
              <a:gd name="connsiteY138" fmla="*/ 6791325 h 6858000"/>
              <a:gd name="connsiteX139" fmla="*/ 7389812 w 7569200"/>
              <a:gd name="connsiteY139" fmla="*/ 6858000 h 6858000"/>
              <a:gd name="connsiteX140" fmla="*/ 0 w 7569200"/>
              <a:gd name="connsiteY140" fmla="*/ 6858000 h 6858000"/>
              <a:gd name="connsiteX141" fmla="*/ 0 w 7569200"/>
              <a:gd name="connsiteY14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7569200" h="6858000">
                <a:moveTo>
                  <a:pt x="0" y="0"/>
                </a:moveTo>
                <a:lnTo>
                  <a:pt x="7389812" y="0"/>
                </a:lnTo>
                <a:lnTo>
                  <a:pt x="7394575" y="66675"/>
                </a:lnTo>
                <a:lnTo>
                  <a:pt x="7402512" y="122237"/>
                </a:lnTo>
                <a:lnTo>
                  <a:pt x="7412037" y="174625"/>
                </a:lnTo>
                <a:lnTo>
                  <a:pt x="7427912" y="217487"/>
                </a:lnTo>
                <a:lnTo>
                  <a:pt x="7443787" y="260350"/>
                </a:lnTo>
                <a:lnTo>
                  <a:pt x="7462837" y="296862"/>
                </a:lnTo>
                <a:lnTo>
                  <a:pt x="7481887" y="334962"/>
                </a:lnTo>
                <a:lnTo>
                  <a:pt x="7499350" y="369887"/>
                </a:lnTo>
                <a:lnTo>
                  <a:pt x="7516812" y="409575"/>
                </a:lnTo>
                <a:lnTo>
                  <a:pt x="7532687" y="450850"/>
                </a:lnTo>
                <a:lnTo>
                  <a:pt x="7546975" y="496887"/>
                </a:lnTo>
                <a:lnTo>
                  <a:pt x="7558087" y="546100"/>
                </a:lnTo>
                <a:lnTo>
                  <a:pt x="7566025" y="606425"/>
                </a:lnTo>
                <a:lnTo>
                  <a:pt x="7569200" y="673100"/>
                </a:lnTo>
                <a:lnTo>
                  <a:pt x="7566025" y="744537"/>
                </a:lnTo>
                <a:lnTo>
                  <a:pt x="7558087" y="801687"/>
                </a:lnTo>
                <a:lnTo>
                  <a:pt x="7546975" y="854075"/>
                </a:lnTo>
                <a:lnTo>
                  <a:pt x="7532687" y="901700"/>
                </a:lnTo>
                <a:lnTo>
                  <a:pt x="7516812" y="942975"/>
                </a:lnTo>
                <a:lnTo>
                  <a:pt x="7497762" y="981075"/>
                </a:lnTo>
                <a:lnTo>
                  <a:pt x="7478712" y="1017587"/>
                </a:lnTo>
                <a:lnTo>
                  <a:pt x="7459662" y="1055687"/>
                </a:lnTo>
                <a:lnTo>
                  <a:pt x="7442200" y="1095375"/>
                </a:lnTo>
                <a:lnTo>
                  <a:pt x="7424737" y="1136650"/>
                </a:lnTo>
                <a:lnTo>
                  <a:pt x="7410450" y="1182687"/>
                </a:lnTo>
                <a:lnTo>
                  <a:pt x="7400925" y="1235075"/>
                </a:lnTo>
                <a:lnTo>
                  <a:pt x="7391400" y="1295400"/>
                </a:lnTo>
                <a:lnTo>
                  <a:pt x="7389812" y="1363662"/>
                </a:lnTo>
                <a:lnTo>
                  <a:pt x="7391400" y="1431925"/>
                </a:lnTo>
                <a:lnTo>
                  <a:pt x="7400925" y="1492250"/>
                </a:lnTo>
                <a:lnTo>
                  <a:pt x="7410450" y="1544637"/>
                </a:lnTo>
                <a:lnTo>
                  <a:pt x="7424737" y="1589087"/>
                </a:lnTo>
                <a:lnTo>
                  <a:pt x="7442200" y="1631950"/>
                </a:lnTo>
                <a:lnTo>
                  <a:pt x="7459662" y="1671637"/>
                </a:lnTo>
                <a:lnTo>
                  <a:pt x="7478712" y="1708150"/>
                </a:lnTo>
                <a:lnTo>
                  <a:pt x="7497762" y="1743075"/>
                </a:lnTo>
                <a:lnTo>
                  <a:pt x="7516812" y="1782762"/>
                </a:lnTo>
                <a:lnTo>
                  <a:pt x="7532687" y="1824037"/>
                </a:lnTo>
                <a:lnTo>
                  <a:pt x="7546975" y="1870075"/>
                </a:lnTo>
                <a:lnTo>
                  <a:pt x="7558087" y="1922462"/>
                </a:lnTo>
                <a:lnTo>
                  <a:pt x="7566025" y="1982787"/>
                </a:lnTo>
                <a:lnTo>
                  <a:pt x="7569200" y="2051050"/>
                </a:lnTo>
                <a:lnTo>
                  <a:pt x="7566025" y="2119312"/>
                </a:lnTo>
                <a:lnTo>
                  <a:pt x="7558087" y="2179637"/>
                </a:lnTo>
                <a:lnTo>
                  <a:pt x="7546975" y="2232025"/>
                </a:lnTo>
                <a:lnTo>
                  <a:pt x="7532687" y="2278062"/>
                </a:lnTo>
                <a:lnTo>
                  <a:pt x="7516812" y="2319337"/>
                </a:lnTo>
                <a:lnTo>
                  <a:pt x="7497762" y="2359025"/>
                </a:lnTo>
                <a:lnTo>
                  <a:pt x="7478712" y="2395537"/>
                </a:lnTo>
                <a:lnTo>
                  <a:pt x="7459662" y="2433637"/>
                </a:lnTo>
                <a:lnTo>
                  <a:pt x="7442200" y="2471737"/>
                </a:lnTo>
                <a:lnTo>
                  <a:pt x="7424737" y="2513012"/>
                </a:lnTo>
                <a:lnTo>
                  <a:pt x="7410450" y="2560637"/>
                </a:lnTo>
                <a:lnTo>
                  <a:pt x="7400925" y="2613025"/>
                </a:lnTo>
                <a:lnTo>
                  <a:pt x="7391400" y="2671762"/>
                </a:lnTo>
                <a:lnTo>
                  <a:pt x="7389812" y="2741612"/>
                </a:lnTo>
                <a:lnTo>
                  <a:pt x="7391400" y="2809875"/>
                </a:lnTo>
                <a:lnTo>
                  <a:pt x="7400925" y="2868612"/>
                </a:lnTo>
                <a:lnTo>
                  <a:pt x="7410450" y="2922587"/>
                </a:lnTo>
                <a:lnTo>
                  <a:pt x="7424737" y="2967037"/>
                </a:lnTo>
                <a:lnTo>
                  <a:pt x="7442200" y="3009900"/>
                </a:lnTo>
                <a:lnTo>
                  <a:pt x="7459662" y="3046412"/>
                </a:lnTo>
                <a:lnTo>
                  <a:pt x="7478712" y="3084512"/>
                </a:lnTo>
                <a:lnTo>
                  <a:pt x="7497762" y="3121025"/>
                </a:lnTo>
                <a:lnTo>
                  <a:pt x="7516812" y="3160712"/>
                </a:lnTo>
                <a:lnTo>
                  <a:pt x="7532687" y="3201987"/>
                </a:lnTo>
                <a:lnTo>
                  <a:pt x="7546975" y="3248025"/>
                </a:lnTo>
                <a:lnTo>
                  <a:pt x="7558087" y="3300412"/>
                </a:lnTo>
                <a:lnTo>
                  <a:pt x="7566025" y="3360737"/>
                </a:lnTo>
                <a:lnTo>
                  <a:pt x="7569200" y="3427412"/>
                </a:lnTo>
                <a:lnTo>
                  <a:pt x="7566025" y="3497262"/>
                </a:lnTo>
                <a:lnTo>
                  <a:pt x="7558087" y="3557587"/>
                </a:lnTo>
                <a:lnTo>
                  <a:pt x="7546975" y="3609975"/>
                </a:lnTo>
                <a:lnTo>
                  <a:pt x="7532687" y="3656012"/>
                </a:lnTo>
                <a:lnTo>
                  <a:pt x="7516812" y="3697287"/>
                </a:lnTo>
                <a:lnTo>
                  <a:pt x="7497762" y="3736975"/>
                </a:lnTo>
                <a:lnTo>
                  <a:pt x="7459662" y="3811587"/>
                </a:lnTo>
                <a:lnTo>
                  <a:pt x="7442200" y="3848100"/>
                </a:lnTo>
                <a:lnTo>
                  <a:pt x="7424737" y="3890962"/>
                </a:lnTo>
                <a:lnTo>
                  <a:pt x="7410450" y="3935412"/>
                </a:lnTo>
                <a:lnTo>
                  <a:pt x="7400925" y="3987800"/>
                </a:lnTo>
                <a:lnTo>
                  <a:pt x="7391400" y="4048125"/>
                </a:lnTo>
                <a:lnTo>
                  <a:pt x="7389812" y="4116387"/>
                </a:lnTo>
                <a:lnTo>
                  <a:pt x="7391400" y="4186237"/>
                </a:lnTo>
                <a:lnTo>
                  <a:pt x="7400925" y="4244975"/>
                </a:lnTo>
                <a:lnTo>
                  <a:pt x="7410450" y="4297362"/>
                </a:lnTo>
                <a:lnTo>
                  <a:pt x="7424737" y="4343400"/>
                </a:lnTo>
                <a:lnTo>
                  <a:pt x="7442200" y="4386262"/>
                </a:lnTo>
                <a:lnTo>
                  <a:pt x="7459662" y="4424362"/>
                </a:lnTo>
                <a:lnTo>
                  <a:pt x="7497762" y="4498975"/>
                </a:lnTo>
                <a:lnTo>
                  <a:pt x="7516812" y="4537075"/>
                </a:lnTo>
                <a:lnTo>
                  <a:pt x="7532687" y="4579937"/>
                </a:lnTo>
                <a:lnTo>
                  <a:pt x="7546975" y="4625975"/>
                </a:lnTo>
                <a:lnTo>
                  <a:pt x="7558087" y="4678362"/>
                </a:lnTo>
                <a:lnTo>
                  <a:pt x="7566025" y="4738687"/>
                </a:lnTo>
                <a:lnTo>
                  <a:pt x="7569200" y="4806950"/>
                </a:lnTo>
                <a:lnTo>
                  <a:pt x="7566025" y="4875212"/>
                </a:lnTo>
                <a:lnTo>
                  <a:pt x="7558087" y="4935537"/>
                </a:lnTo>
                <a:lnTo>
                  <a:pt x="7546975" y="4987925"/>
                </a:lnTo>
                <a:lnTo>
                  <a:pt x="7532687" y="5033962"/>
                </a:lnTo>
                <a:lnTo>
                  <a:pt x="7516812" y="5075237"/>
                </a:lnTo>
                <a:lnTo>
                  <a:pt x="7497762" y="5114925"/>
                </a:lnTo>
                <a:lnTo>
                  <a:pt x="7478712" y="5149850"/>
                </a:lnTo>
                <a:lnTo>
                  <a:pt x="7459662" y="5186362"/>
                </a:lnTo>
                <a:lnTo>
                  <a:pt x="7442200" y="5226050"/>
                </a:lnTo>
                <a:lnTo>
                  <a:pt x="7424737" y="5268912"/>
                </a:lnTo>
                <a:lnTo>
                  <a:pt x="7410450" y="5313362"/>
                </a:lnTo>
                <a:lnTo>
                  <a:pt x="7400925" y="5365750"/>
                </a:lnTo>
                <a:lnTo>
                  <a:pt x="7391400" y="5426075"/>
                </a:lnTo>
                <a:lnTo>
                  <a:pt x="7389812" y="5494337"/>
                </a:lnTo>
                <a:lnTo>
                  <a:pt x="7391400" y="5562600"/>
                </a:lnTo>
                <a:lnTo>
                  <a:pt x="7400925" y="5622925"/>
                </a:lnTo>
                <a:lnTo>
                  <a:pt x="7410450" y="5675312"/>
                </a:lnTo>
                <a:lnTo>
                  <a:pt x="7424737" y="5721350"/>
                </a:lnTo>
                <a:lnTo>
                  <a:pt x="7442200" y="5762625"/>
                </a:lnTo>
                <a:lnTo>
                  <a:pt x="7459662" y="5802312"/>
                </a:lnTo>
                <a:lnTo>
                  <a:pt x="7478712" y="5840412"/>
                </a:lnTo>
                <a:lnTo>
                  <a:pt x="7497762" y="5876925"/>
                </a:lnTo>
                <a:lnTo>
                  <a:pt x="7516812" y="5915025"/>
                </a:lnTo>
                <a:lnTo>
                  <a:pt x="7532687" y="5956300"/>
                </a:lnTo>
                <a:lnTo>
                  <a:pt x="7546975" y="6003925"/>
                </a:lnTo>
                <a:lnTo>
                  <a:pt x="7558087" y="6056312"/>
                </a:lnTo>
                <a:lnTo>
                  <a:pt x="7566025" y="6113462"/>
                </a:lnTo>
                <a:lnTo>
                  <a:pt x="7569200" y="6183312"/>
                </a:lnTo>
                <a:lnTo>
                  <a:pt x="7566025" y="6251575"/>
                </a:lnTo>
                <a:lnTo>
                  <a:pt x="7558087" y="6311900"/>
                </a:lnTo>
                <a:lnTo>
                  <a:pt x="7546975" y="6361112"/>
                </a:lnTo>
                <a:lnTo>
                  <a:pt x="7532687" y="6407150"/>
                </a:lnTo>
                <a:lnTo>
                  <a:pt x="7516812" y="6448425"/>
                </a:lnTo>
                <a:lnTo>
                  <a:pt x="7499350" y="6488112"/>
                </a:lnTo>
                <a:lnTo>
                  <a:pt x="7481887" y="6523037"/>
                </a:lnTo>
                <a:lnTo>
                  <a:pt x="7462837" y="6561137"/>
                </a:lnTo>
                <a:lnTo>
                  <a:pt x="7443787" y="6597650"/>
                </a:lnTo>
                <a:lnTo>
                  <a:pt x="7427912" y="6640512"/>
                </a:lnTo>
                <a:lnTo>
                  <a:pt x="7412037" y="6683375"/>
                </a:lnTo>
                <a:lnTo>
                  <a:pt x="7402512" y="6735762"/>
                </a:lnTo>
                <a:lnTo>
                  <a:pt x="7394575" y="6791325"/>
                </a:lnTo>
                <a:lnTo>
                  <a:pt x="7389812" y="6858000"/>
                </a:lnTo>
                <a:lnTo>
                  <a:pt x="0" y="6858000"/>
                </a:lnTo>
                <a:lnTo>
                  <a:pt x="0" y="0"/>
                </a:lnTo>
                <a:close/>
              </a:path>
            </a:pathLst>
          </a:custGeom>
          <a:solidFill>
            <a:schemeClr val="bg2"/>
          </a:solidFill>
          <a:ln w="0">
            <a:noFill/>
            <a:prstDash val="solid"/>
            <a:round/>
            <a:headEnd/>
            <a:tailEnd/>
          </a:ln>
        </p:spPr>
        <p:txBody>
          <a:bodyPr/>
          <a:lstStyle/>
          <a:p>
            <a:endParaRPr lang="pl-PL"/>
          </a:p>
        </p:txBody>
      </p:sp>
      <p:sp>
        <p:nvSpPr>
          <p:cNvPr id="2" name="Tytuł 1">
            <a:extLst>
              <a:ext uri="{FF2B5EF4-FFF2-40B4-BE49-F238E27FC236}">
                <a16:creationId xmlns:a16="http://schemas.microsoft.com/office/drawing/2014/main" id="{6B1DFE3F-4984-7AA0-1B85-62D07C1EB457}"/>
              </a:ext>
            </a:extLst>
          </p:cNvPr>
          <p:cNvSpPr>
            <a:spLocks noGrp="1"/>
          </p:cNvSpPr>
          <p:nvPr>
            <p:ph type="title"/>
          </p:nvPr>
        </p:nvSpPr>
        <p:spPr>
          <a:xfrm>
            <a:off x="765051" y="382385"/>
            <a:ext cx="6015897" cy="1492132"/>
          </a:xfrm>
        </p:spPr>
        <p:txBody>
          <a:bodyPr vert="horz" lIns="91440" tIns="45720" rIns="91440" bIns="45720" rtlCol="0" anchor="t">
            <a:normAutofit/>
          </a:bodyPr>
          <a:lstStyle/>
          <a:p>
            <a:r>
              <a:rPr lang="en-US"/>
              <a:t>Podsumowanie projektu</a:t>
            </a:r>
          </a:p>
        </p:txBody>
      </p:sp>
      <p:sp>
        <p:nvSpPr>
          <p:cNvPr id="30" name="Rectangle 29">
            <a:extLst>
              <a:ext uri="{FF2B5EF4-FFF2-40B4-BE49-F238E27FC236}">
                <a16:creationId xmlns:a16="http://schemas.microsoft.com/office/drawing/2014/main" id="{FA0382D1-1594-4E3D-842E-04E1E5E757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6" name="pole tekstowe 5">
            <a:extLst>
              <a:ext uri="{FF2B5EF4-FFF2-40B4-BE49-F238E27FC236}">
                <a16:creationId xmlns:a16="http://schemas.microsoft.com/office/drawing/2014/main" id="{8B81629B-55CF-266F-9CFA-7C0F9DD070D4}"/>
              </a:ext>
            </a:extLst>
          </p:cNvPr>
          <p:cNvSpPr txBox="1"/>
          <p:nvPr/>
        </p:nvSpPr>
        <p:spPr>
          <a:xfrm>
            <a:off x="765051" y="2286001"/>
            <a:ext cx="6015897" cy="3593591"/>
          </a:xfrm>
          <a:prstGeom prst="rect">
            <a:avLst/>
          </a:prstGeom>
        </p:spPr>
        <p:txBody>
          <a:bodyPr vert="horz" lIns="91440" tIns="45720" rIns="91440" bIns="45720" rtlCol="0">
            <a:normAutofit/>
          </a:bodyPr>
          <a:lstStyle/>
          <a:p>
            <a:pPr marL="228600" marR="0" lvl="0" indent="-228600" defTabSz="914400" fontAlgn="auto">
              <a:lnSpc>
                <a:spcPct val="110000"/>
              </a:lnSpc>
              <a:spcBef>
                <a:spcPts val="700"/>
              </a:spcBef>
              <a:spcAft>
                <a:spcPts val="0"/>
              </a:spcAft>
              <a:buClr>
                <a:schemeClr val="tx2"/>
              </a:buClr>
              <a:buSzTx/>
              <a:buFont typeface="Arial" panose="020B0604020202020204" pitchFamily="34" charset="0"/>
              <a:buChar char="•"/>
              <a:tabLst/>
              <a:defRPr/>
            </a:pPr>
            <a:r>
              <a:rPr kumimoji="0" lang="en-US" b="0" i="0" u="none" strike="noStrike" cap="none" spc="0" normalizeH="0" baseline="0" noProof="0" dirty="0">
                <a:ln>
                  <a:noFill/>
                </a:ln>
                <a:solidFill>
                  <a:schemeClr val="tx1">
                    <a:lumMod val="65000"/>
                    <a:lumOff val="35000"/>
                  </a:schemeClr>
                </a:solidFill>
                <a:effectLst/>
                <a:uLnTx/>
                <a:uFillTx/>
              </a:rPr>
              <a:t>Podsumowując, program Erasmus+ to </a:t>
            </a:r>
            <a:r>
              <a:rPr kumimoji="0" lang="en-US" b="0" i="0" u="none" strike="noStrike" cap="none" spc="0" normalizeH="0" baseline="0" noProof="0">
                <a:ln>
                  <a:noFill/>
                </a:ln>
                <a:solidFill>
                  <a:schemeClr val="tx1">
                    <a:lumMod val="65000"/>
                    <a:lumOff val="35000"/>
                  </a:schemeClr>
                </a:solidFill>
                <a:effectLst/>
                <a:uLnTx/>
                <a:uFillTx/>
              </a:rPr>
              <a:t>nie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tylko</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nauka</a:t>
            </a:r>
            <a:r>
              <a:rPr kumimoji="0" lang="en-US" b="0" i="0" u="none" strike="noStrike" cap="none" spc="0" normalizeH="0" baseline="0" noProof="0" dirty="0">
                <a:ln>
                  <a:noFill/>
                </a:ln>
                <a:solidFill>
                  <a:schemeClr val="tx1">
                    <a:lumMod val="65000"/>
                    <a:lumOff val="35000"/>
                  </a:schemeClr>
                </a:solidFill>
                <a:effectLst/>
                <a:uLnTx/>
                <a:uFillTx/>
              </a:rPr>
              <a:t>, ale </a:t>
            </a:r>
            <a:r>
              <a:rPr kumimoji="0" lang="en-US" b="0" i="0" u="none" strike="noStrike" cap="none" spc="0" normalizeH="0" baseline="0" noProof="0">
                <a:ln>
                  <a:noFill/>
                </a:ln>
                <a:solidFill>
                  <a:schemeClr val="tx1">
                    <a:lumMod val="65000"/>
                    <a:lumOff val="35000"/>
                  </a:schemeClr>
                </a:solidFill>
                <a:effectLst/>
                <a:uLnTx/>
                <a:uFillTx/>
              </a:rPr>
              <a:t>także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niezapomniane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doświadczenia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nowe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przyjaźnie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i</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okazja</a:t>
            </a:r>
            <a:r>
              <a:rPr kumimoji="0" lang="en-US" b="0" i="0" u="none" strike="noStrike" cap="none" spc="0" normalizeH="0" baseline="0" noProof="0" dirty="0">
                <a:ln>
                  <a:noFill/>
                </a:ln>
                <a:solidFill>
                  <a:schemeClr val="tx1">
                    <a:lumMod val="65000"/>
                    <a:lumOff val="35000"/>
                  </a:schemeClr>
                </a:solidFill>
                <a:effectLst/>
                <a:uLnTx/>
                <a:uFillTx/>
              </a:rPr>
              <a:t> do </a:t>
            </a:r>
            <a:r>
              <a:rPr kumimoji="0" lang="en-US" b="0" i="0" u="none" strike="noStrike" cap="none" spc="0" normalizeH="0" baseline="0" noProof="0">
                <a:ln>
                  <a:noFill/>
                </a:ln>
                <a:solidFill>
                  <a:schemeClr val="tx1">
                    <a:lumMod val="65000"/>
                    <a:lumOff val="35000"/>
                  </a:schemeClr>
                </a:solidFill>
                <a:effectLst/>
                <a:uLnTx/>
                <a:uFillTx/>
              </a:rPr>
              <a:t>rozwijania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się</a:t>
            </a:r>
            <a:r>
              <a:rPr kumimoji="0" lang="en-US" b="0" i="0" u="none" strike="noStrike" cap="none" spc="0" normalizeH="0" baseline="0" noProof="0" dirty="0">
                <a:ln>
                  <a:noFill/>
                </a:ln>
                <a:solidFill>
                  <a:schemeClr val="tx1">
                    <a:lumMod val="65000"/>
                    <a:lumOff val="35000"/>
                  </a:schemeClr>
                </a:solidFill>
                <a:effectLst/>
                <a:uLnTx/>
                <a:uFillTx/>
              </a:rPr>
              <a:t> w </a:t>
            </a:r>
            <a:r>
              <a:rPr kumimoji="0" lang="en-US" b="0" i="0" u="none" strike="noStrike" cap="none" spc="0" normalizeH="0" baseline="0" noProof="0">
                <a:ln>
                  <a:noFill/>
                </a:ln>
                <a:solidFill>
                  <a:schemeClr val="tx1">
                    <a:lumMod val="65000"/>
                    <a:lumOff val="35000"/>
                  </a:schemeClr>
                </a:solidFill>
                <a:effectLst/>
                <a:uLnTx/>
                <a:uFillTx/>
              </a:rPr>
              <a:t>wielu</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aspektach</a:t>
            </a:r>
            <a:r>
              <a:rPr kumimoji="0" lang="en-US" b="0" i="0" u="none" strike="noStrike" cap="none" spc="0" normalizeH="0" baseline="0" noProof="0" dirty="0">
                <a:ln>
                  <a:noFill/>
                </a:ln>
                <a:solidFill>
                  <a:schemeClr val="tx1">
                    <a:lumMod val="65000"/>
                    <a:lumOff val="35000"/>
                  </a:schemeClr>
                </a:solidFill>
                <a:effectLst/>
                <a:uLnTx/>
                <a:uFillTx/>
              </a:rPr>
              <a:t> – od </a:t>
            </a:r>
            <a:r>
              <a:rPr kumimoji="0" lang="en-US" b="0" i="0" u="none" strike="noStrike" cap="none" spc="0" normalizeH="0" baseline="0" noProof="0">
                <a:ln>
                  <a:noFill/>
                </a:ln>
                <a:solidFill>
                  <a:schemeClr val="tx1">
                    <a:lumMod val="65000"/>
                    <a:lumOff val="35000"/>
                  </a:schemeClr>
                </a:solidFill>
                <a:effectLst/>
                <a:uLnTx/>
                <a:uFillTx/>
              </a:rPr>
              <a:t>językowych</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i</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kulturowych</a:t>
            </a:r>
            <a:r>
              <a:rPr kumimoji="0" lang="en-US" b="0" i="0" u="none" strike="noStrike" cap="none" spc="0" normalizeH="0" baseline="0" noProof="0" dirty="0">
                <a:ln>
                  <a:noFill/>
                </a:ln>
                <a:solidFill>
                  <a:schemeClr val="tx1">
                    <a:lumMod val="65000"/>
                    <a:lumOff val="35000"/>
                  </a:schemeClr>
                </a:solidFill>
                <a:effectLst/>
                <a:uLnTx/>
                <a:uFillTx/>
              </a:rPr>
              <a:t> po </a:t>
            </a:r>
            <a:r>
              <a:rPr kumimoji="0" lang="en-US" b="0" i="0" u="none" strike="noStrike" cap="none" spc="0" normalizeH="0" baseline="0" noProof="0">
                <a:ln>
                  <a:noFill/>
                </a:ln>
                <a:solidFill>
                  <a:schemeClr val="tx1">
                    <a:lumMod val="65000"/>
                    <a:lumOff val="35000"/>
                  </a:schemeClr>
                </a:solidFill>
                <a:effectLst/>
                <a:uLnTx/>
                <a:uFillTx/>
              </a:rPr>
              <a:t>społeczne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i</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osobiste</a:t>
            </a:r>
            <a:r>
              <a:rPr kumimoji="0" lang="en-US" b="0" i="0" u="none" strike="noStrike" cap="none" spc="0" normalizeH="0" baseline="0" noProof="0" dirty="0">
                <a:ln>
                  <a:noFill/>
                </a:ln>
                <a:solidFill>
                  <a:schemeClr val="tx1">
                    <a:lumMod val="65000"/>
                    <a:lumOff val="35000"/>
                  </a:schemeClr>
                </a:solidFill>
                <a:effectLst/>
                <a:uLnTx/>
                <a:uFillTx/>
              </a:rPr>
              <a:t>. To </a:t>
            </a:r>
            <a:r>
              <a:rPr kumimoji="0" lang="en-US" b="0" i="0" u="none" strike="noStrike" cap="none" spc="0" normalizeH="0" baseline="0" noProof="0">
                <a:ln>
                  <a:noFill/>
                </a:ln>
                <a:solidFill>
                  <a:schemeClr val="tx1">
                    <a:lumMod val="65000"/>
                    <a:lumOff val="35000"/>
                  </a:schemeClr>
                </a:solidFill>
                <a:effectLst/>
                <a:uLnTx/>
                <a:uFillTx/>
              </a:rPr>
              <a:t>przygoda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która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na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długo</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pozostaje</a:t>
            </a:r>
            <a:r>
              <a:rPr kumimoji="0" lang="en-US" b="0" i="0" u="none" strike="noStrike" cap="none" spc="0" normalizeH="0" baseline="0" noProof="0" dirty="0">
                <a:ln>
                  <a:noFill/>
                </a:ln>
                <a:solidFill>
                  <a:schemeClr val="tx1">
                    <a:lumMod val="65000"/>
                    <a:lumOff val="35000"/>
                  </a:schemeClr>
                </a:solidFill>
                <a:effectLst/>
                <a:uLnTx/>
                <a:uFillTx/>
              </a:rPr>
              <a:t> w </a:t>
            </a:r>
            <a:r>
              <a:rPr kumimoji="0" lang="en-US" b="0" i="0" u="none" strike="noStrike" cap="none" spc="0" normalizeH="0" baseline="0" noProof="0">
                <a:ln>
                  <a:noFill/>
                </a:ln>
                <a:solidFill>
                  <a:schemeClr val="tx1">
                    <a:lumMod val="65000"/>
                    <a:lumOff val="35000"/>
                  </a:schemeClr>
                </a:solidFill>
                <a:effectLst/>
                <a:uLnTx/>
                <a:uFillTx/>
              </a:rPr>
              <a:t>pamięci</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i</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daje</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inspirację</a:t>
            </a:r>
            <a:r>
              <a:rPr kumimoji="0" lang="en-US" b="0" i="0" u="none" strike="noStrike" cap="none" spc="0" normalizeH="0" baseline="0" noProof="0" dirty="0">
                <a:ln>
                  <a:noFill/>
                </a:ln>
                <a:solidFill>
                  <a:schemeClr val="tx1">
                    <a:lumMod val="65000"/>
                    <a:lumOff val="35000"/>
                  </a:schemeClr>
                </a:solidFill>
                <a:effectLst/>
                <a:uLnTx/>
                <a:uFillTx/>
              </a:rPr>
              <a:t> do </a:t>
            </a:r>
            <a:r>
              <a:rPr kumimoji="0" lang="en-US" b="0" i="0" u="none" strike="noStrike" cap="none" spc="0" normalizeH="0" baseline="0" noProof="0">
                <a:ln>
                  <a:noFill/>
                </a:ln>
                <a:solidFill>
                  <a:schemeClr val="tx1">
                    <a:lumMod val="65000"/>
                    <a:lumOff val="35000"/>
                  </a:schemeClr>
                </a:solidFill>
                <a:effectLst/>
                <a:uLnTx/>
                <a:uFillTx/>
              </a:rPr>
              <a:t>dalszego</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odkrywania</a:t>
            </a:r>
            <a:r>
              <a:rPr kumimoji="0" lang="en-US" b="0" i="0" u="none" strike="noStrike" cap="none" spc="0" normalizeH="0" baseline="0" noProof="0" dirty="0">
                <a:ln>
                  <a:noFill/>
                </a:ln>
                <a:solidFill>
                  <a:schemeClr val="tx1">
                    <a:lumMod val="65000"/>
                    <a:lumOff val="35000"/>
                  </a:schemeClr>
                </a:solidFill>
                <a:effectLst/>
                <a:uLnTx/>
                <a:uFillTx/>
              </a:rPr>
              <a:t> </a:t>
            </a:r>
            <a:r>
              <a:rPr kumimoji="0" lang="en-US" b="0" i="0" u="none" strike="noStrike" cap="none" spc="0" normalizeH="0" baseline="0" noProof="0">
                <a:ln>
                  <a:noFill/>
                </a:ln>
                <a:solidFill>
                  <a:schemeClr val="tx1">
                    <a:lumMod val="65000"/>
                    <a:lumOff val="35000"/>
                  </a:schemeClr>
                </a:solidFill>
                <a:effectLst/>
                <a:uLnTx/>
                <a:uFillTx/>
              </a:rPr>
              <a:t>świata</a:t>
            </a:r>
            <a:r>
              <a:rPr kumimoji="0" lang="en-US" b="0" i="0" u="none" strike="noStrike" cap="none" spc="0" normalizeH="0" baseline="0" noProof="0" dirty="0">
                <a:ln>
                  <a:noFill/>
                </a:ln>
                <a:solidFill>
                  <a:schemeClr val="tx1">
                    <a:lumMod val="65000"/>
                    <a:lumOff val="35000"/>
                  </a:schemeClr>
                </a:solidFill>
                <a:effectLst/>
                <a:uLnTx/>
                <a:uFillTx/>
              </a:rPr>
              <a:t>. </a:t>
            </a:r>
          </a:p>
        </p:txBody>
      </p:sp>
    </p:spTree>
    <p:extLst>
      <p:ext uri="{BB962C8B-B14F-4D97-AF65-F5344CB8AC3E}">
        <p14:creationId xmlns:p14="http://schemas.microsoft.com/office/powerpoint/2010/main" val="3220018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13B69D06-4090-4D0B-96BD-5109527739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12" name="Rectangle 11">
            <a:extLst>
              <a:ext uri="{FF2B5EF4-FFF2-40B4-BE49-F238E27FC236}">
                <a16:creationId xmlns:a16="http://schemas.microsoft.com/office/drawing/2014/main" id="{D405EE01-D2A1-4DA0-B509-02DF58A102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pic>
        <p:nvPicPr>
          <p:cNvPr id="3" name="Obraz 2" descr="Obraz zawierający na wolnym powietrzu, niebo, drzewo, ubrania&#10;&#10;Opis wygenerowany automatycznie">
            <a:extLst>
              <a:ext uri="{FF2B5EF4-FFF2-40B4-BE49-F238E27FC236}">
                <a16:creationId xmlns:a16="http://schemas.microsoft.com/office/drawing/2014/main" id="{644D279D-53E0-8291-9BA0-1C004DE8DC02}"/>
              </a:ext>
            </a:extLst>
          </p:cNvPr>
          <p:cNvPicPr>
            <a:picLocks noChangeAspect="1"/>
          </p:cNvPicPr>
          <p:nvPr/>
        </p:nvPicPr>
        <p:blipFill>
          <a:blip r:embed="rId2" cstate="print">
            <a:extLst>
              <a:ext uri="{28A0092B-C50C-407E-A947-70E740481C1C}">
                <a14:useLocalDpi xmlns:a14="http://schemas.microsoft.com/office/drawing/2010/main" val="0"/>
              </a:ext>
            </a:extLst>
          </a:blip>
          <a:srcRect l="2322" r="8759" b="1"/>
          <a:stretch/>
        </p:blipFill>
        <p:spPr>
          <a:xfrm rot="5400000">
            <a:off x="299799" y="671774"/>
            <a:ext cx="6527356" cy="5505544"/>
          </a:xfrm>
          <a:prstGeom prst="rect">
            <a:avLst/>
          </a:prstGeom>
        </p:spPr>
      </p:pic>
      <p:sp>
        <p:nvSpPr>
          <p:cNvPr id="14" name="Freeform 6">
            <a:extLst>
              <a:ext uri="{FF2B5EF4-FFF2-40B4-BE49-F238E27FC236}">
                <a16:creationId xmlns:a16="http://schemas.microsoft.com/office/drawing/2014/main" id="{B83F869C-1ABC-466C-BB33-B3927D6804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59872"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bg2"/>
          </a:solidFill>
          <a:ln w="0">
            <a:noFill/>
            <a:prstDash val="solid"/>
            <a:round/>
            <a:headEnd/>
            <a:tailEnd/>
          </a:ln>
        </p:spPr>
        <p:txBody>
          <a:bodyPr/>
          <a:lstStyle/>
          <a:p>
            <a:endParaRPr lang="pl-PL"/>
          </a:p>
        </p:txBody>
      </p:sp>
      <p:sp>
        <p:nvSpPr>
          <p:cNvPr id="16" name="Freeform 6">
            <a:extLst>
              <a:ext uri="{FF2B5EF4-FFF2-40B4-BE49-F238E27FC236}">
                <a16:creationId xmlns:a16="http://schemas.microsoft.com/office/drawing/2014/main" id="{82728286-8527-49FC-BC7C-43F463630E1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pic>
        <p:nvPicPr>
          <p:cNvPr id="5" name="Obraz 4">
            <a:extLst>
              <a:ext uri="{FF2B5EF4-FFF2-40B4-BE49-F238E27FC236}">
                <a16:creationId xmlns:a16="http://schemas.microsoft.com/office/drawing/2014/main" id="{10C6D70D-0FB9-73BF-D0F8-1B536F9D3A06}"/>
              </a:ext>
            </a:extLst>
          </p:cNvPr>
          <p:cNvPicPr>
            <a:picLocks noChangeAspect="1"/>
          </p:cNvPicPr>
          <p:nvPr/>
        </p:nvPicPr>
        <p:blipFill>
          <a:blip r:embed="rId3"/>
          <a:srcRect l="484" r="5350" b="-2"/>
          <a:stretch/>
        </p:blipFill>
        <p:spPr>
          <a:xfrm>
            <a:off x="6477116" y="160867"/>
            <a:ext cx="5270552" cy="6527356"/>
          </a:xfrm>
          <a:prstGeom prst="rect">
            <a:avLst/>
          </a:prstGeom>
        </p:spPr>
      </p:pic>
      <p:sp>
        <p:nvSpPr>
          <p:cNvPr id="18" name="Rectangle 17">
            <a:extLst>
              <a:ext uri="{FF2B5EF4-FFF2-40B4-BE49-F238E27FC236}">
                <a16:creationId xmlns:a16="http://schemas.microsoft.com/office/drawing/2014/main" id="{F6A9BCF6-4B19-4858-AA56-79FA9AEA98D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4" name="pole tekstowe 3">
            <a:extLst>
              <a:ext uri="{FF2B5EF4-FFF2-40B4-BE49-F238E27FC236}">
                <a16:creationId xmlns:a16="http://schemas.microsoft.com/office/drawing/2014/main" id="{9BD9629D-78E4-2DBF-ED7B-0208E7FF714A}"/>
              </a:ext>
            </a:extLst>
          </p:cNvPr>
          <p:cNvSpPr txBox="1"/>
          <p:nvPr/>
        </p:nvSpPr>
        <p:spPr>
          <a:xfrm>
            <a:off x="6790650" y="6234545"/>
            <a:ext cx="4052455" cy="523220"/>
          </a:xfrm>
          <a:prstGeom prst="rect">
            <a:avLst/>
          </a:prstGeom>
          <a:noFill/>
        </p:spPr>
        <p:txBody>
          <a:bodyPr wrap="square" rtlCol="0">
            <a:spAutoFit/>
          </a:bodyPr>
          <a:lstStyle/>
          <a:p>
            <a:r>
              <a:rPr lang="pl-PL" sz="2800" dirty="0"/>
              <a:t>DZIĘKUJEMY!</a:t>
            </a:r>
          </a:p>
        </p:txBody>
      </p:sp>
    </p:spTree>
    <p:extLst>
      <p:ext uri="{BB962C8B-B14F-4D97-AF65-F5344CB8AC3E}">
        <p14:creationId xmlns:p14="http://schemas.microsoft.com/office/powerpoint/2010/main" val="286803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337795" y="5030612"/>
            <a:ext cx="10178322" cy="1492132"/>
          </a:xfrm>
        </p:spPr>
        <p:txBody>
          <a:bodyPr>
            <a:noAutofit/>
          </a:bodyPr>
          <a:lstStyle/>
          <a:p>
            <a:pPr lvl="0" algn="ctr" defTabSz="457200">
              <a:lnSpc>
                <a:spcPct val="102000"/>
              </a:lnSpc>
              <a:spcBef>
                <a:spcPts val="0"/>
              </a:spcBef>
              <a:spcAft>
                <a:spcPts val="600"/>
              </a:spcAft>
            </a:pPr>
            <a:r>
              <a:rPr lang="pl-PL" sz="2400" cap="none" spc="0" dirty="0">
                <a:solidFill>
                  <a:prstClr val="black"/>
                </a:solidFill>
                <a:latin typeface="Amasis MT Pro Black" panose="02040A04050005020304" pitchFamily="18" charset="-18"/>
                <a:ea typeface="+mn-ea"/>
                <a:cs typeface="+mn-cs"/>
              </a:rPr>
              <a:t>Sfinansowane ze środków UE. Wyrażone poglądy i opinie są jedynie opiniami autora lub autorów i niekoniecznie odzwierciedlają poglądy i opinie Unii Europejskiej. Unia Europejska ani podmiot udzielający dotacji nie ponoszą za nie odpowiedzialności.</a:t>
            </a:r>
          </a:p>
        </p:txBody>
      </p:sp>
      <p:sp>
        <p:nvSpPr>
          <p:cNvPr id="5" name="pole tekstowe 4"/>
          <p:cNvSpPr txBox="1"/>
          <p:nvPr/>
        </p:nvSpPr>
        <p:spPr>
          <a:xfrm>
            <a:off x="1337795" y="368490"/>
            <a:ext cx="9516407" cy="646331"/>
          </a:xfrm>
          <a:prstGeom prst="rect">
            <a:avLst/>
          </a:prstGeom>
          <a:noFill/>
        </p:spPr>
        <p:txBody>
          <a:bodyPr wrap="square" rtlCol="0">
            <a:spAutoFit/>
          </a:bodyPr>
          <a:lstStyle/>
          <a:p>
            <a:pPr algn="ctr"/>
            <a:r>
              <a:rPr lang="pl-PL" b="1" dirty="0" smtClean="0"/>
              <a:t>Prezentacja wykonana przez uczniów biorących udział </a:t>
            </a:r>
            <a:endParaRPr lang="pl-PL" b="1" dirty="0" smtClean="0"/>
          </a:p>
          <a:p>
            <a:pPr algn="ctr"/>
            <a:r>
              <a:rPr lang="pl-PL" b="1" dirty="0" smtClean="0"/>
              <a:t>w </a:t>
            </a:r>
            <a:r>
              <a:rPr lang="pl-PL" b="1" dirty="0" smtClean="0"/>
              <a:t>mobilności </a:t>
            </a:r>
            <a:r>
              <a:rPr lang="pl-PL" b="1" dirty="0" smtClean="0"/>
              <a:t>edukacyjnej ERASMUS+ - Cypr (listopad 2024 r.)</a:t>
            </a:r>
            <a:endParaRPr lang="pl-PL" b="1" dirty="0"/>
          </a:p>
        </p:txBody>
      </p:sp>
      <p:pic>
        <p:nvPicPr>
          <p:cNvPr id="3" name="Obraz 2"/>
          <p:cNvPicPr>
            <a:picLocks noChangeAspect="1"/>
          </p:cNvPicPr>
          <p:nvPr/>
        </p:nvPicPr>
        <p:blipFill>
          <a:blip r:embed="rId2"/>
          <a:stretch>
            <a:fillRect/>
          </a:stretch>
        </p:blipFill>
        <p:spPr>
          <a:xfrm>
            <a:off x="4712152" y="1178432"/>
            <a:ext cx="2767692" cy="3688569"/>
          </a:xfrm>
          <a:prstGeom prst="rect">
            <a:avLst/>
          </a:prstGeom>
        </p:spPr>
      </p:pic>
    </p:spTree>
    <p:extLst>
      <p:ext uri="{BB962C8B-B14F-4D97-AF65-F5344CB8AC3E}">
        <p14:creationId xmlns:p14="http://schemas.microsoft.com/office/powerpoint/2010/main" val="3903755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C0D9687-FFAC-6730-41CB-B94930EF2A8E}"/>
              </a:ext>
            </a:extLst>
          </p:cNvPr>
          <p:cNvSpPr>
            <a:spLocks noGrp="1"/>
          </p:cNvSpPr>
          <p:nvPr>
            <p:ph type="title"/>
          </p:nvPr>
        </p:nvSpPr>
        <p:spPr/>
        <p:txBody>
          <a:bodyPr/>
          <a:lstStyle/>
          <a:p>
            <a:r>
              <a:rPr lang="pl-PL" dirty="0"/>
              <a:t>Miejsce naszej mobilności </a:t>
            </a:r>
          </a:p>
        </p:txBody>
      </p:sp>
      <p:sp>
        <p:nvSpPr>
          <p:cNvPr id="3" name="Symbol zastępczy zawartości 2">
            <a:extLst>
              <a:ext uri="{FF2B5EF4-FFF2-40B4-BE49-F238E27FC236}">
                <a16:creationId xmlns:a16="http://schemas.microsoft.com/office/drawing/2014/main" id="{F88009DB-6B36-79C4-8B28-E929615FE2F4}"/>
              </a:ext>
            </a:extLst>
          </p:cNvPr>
          <p:cNvSpPr>
            <a:spLocks noGrp="1"/>
          </p:cNvSpPr>
          <p:nvPr>
            <p:ph idx="1"/>
          </p:nvPr>
        </p:nvSpPr>
        <p:spPr>
          <a:xfrm>
            <a:off x="1251678" y="1440873"/>
            <a:ext cx="10178322" cy="4438719"/>
          </a:xfrm>
        </p:spPr>
        <p:txBody>
          <a:bodyPr/>
          <a:lstStyle/>
          <a:p>
            <a:pPr defTabSz="914400">
              <a:lnSpc>
                <a:spcPct val="90000"/>
              </a:lnSpc>
              <a:spcBef>
                <a:spcPct val="0"/>
              </a:spcBef>
              <a:spcAft>
                <a:spcPts val="600"/>
              </a:spcAft>
            </a:pPr>
            <a:r>
              <a:rPr lang="en-US" sz="2000" dirty="0">
                <a:solidFill>
                  <a:schemeClr val="tx1">
                    <a:lumMod val="85000"/>
                    <a:lumOff val="15000"/>
                  </a:schemeClr>
                </a:solidFill>
                <a:latin typeface="+mj-lt"/>
                <a:ea typeface="+mj-ea"/>
                <a:cs typeface="+mj-cs"/>
              </a:rPr>
              <a:t>miasto Limassol,</a:t>
            </a:r>
            <a:endParaRPr lang="pl-PL" sz="2000" dirty="0">
              <a:solidFill>
                <a:schemeClr val="tx1">
                  <a:lumMod val="85000"/>
                  <a:lumOff val="15000"/>
                </a:schemeClr>
              </a:solidFill>
              <a:latin typeface="+mj-lt"/>
              <a:ea typeface="+mj-ea"/>
              <a:cs typeface="+mj-cs"/>
            </a:endParaRPr>
          </a:p>
          <a:p>
            <a:pPr defTabSz="914400">
              <a:lnSpc>
                <a:spcPct val="90000"/>
              </a:lnSpc>
              <a:spcBef>
                <a:spcPct val="0"/>
              </a:spcBef>
              <a:spcAft>
                <a:spcPts val="600"/>
              </a:spcAft>
            </a:pPr>
            <a:r>
              <a:rPr lang="en-US" sz="2000" dirty="0">
                <a:solidFill>
                  <a:schemeClr val="tx1">
                    <a:lumMod val="85000"/>
                    <a:lumOff val="15000"/>
                  </a:schemeClr>
                </a:solidFill>
                <a:latin typeface="+mj-lt"/>
                <a:ea typeface="+mj-ea"/>
                <a:cs typeface="+mj-cs"/>
              </a:rPr>
              <a:t> </a:t>
            </a:r>
            <a:r>
              <a:rPr lang="en-US" sz="2000" dirty="0" err="1">
                <a:solidFill>
                  <a:schemeClr val="tx1">
                    <a:lumMod val="85000"/>
                    <a:lumOff val="15000"/>
                  </a:schemeClr>
                </a:solidFill>
                <a:latin typeface="+mj-lt"/>
                <a:ea typeface="+mj-ea"/>
                <a:cs typeface="+mj-cs"/>
              </a:rPr>
              <a:t>szkoł</a:t>
            </a:r>
            <a:r>
              <a:rPr lang="pl-PL" sz="2000" dirty="0">
                <a:solidFill>
                  <a:schemeClr val="tx1">
                    <a:lumMod val="85000"/>
                    <a:lumOff val="15000"/>
                  </a:schemeClr>
                </a:solidFill>
                <a:latin typeface="+mj-lt"/>
                <a:ea typeface="+mj-ea"/>
                <a:cs typeface="+mj-cs"/>
              </a:rPr>
              <a:t>a</a:t>
            </a:r>
            <a:r>
              <a:rPr lang="en-US" sz="2000" dirty="0">
                <a:solidFill>
                  <a:schemeClr val="tx1">
                    <a:lumMod val="85000"/>
                    <a:lumOff val="15000"/>
                  </a:schemeClr>
                </a:solidFill>
                <a:latin typeface="+mj-lt"/>
                <a:ea typeface="+mj-ea"/>
                <a:cs typeface="+mj-cs"/>
              </a:rPr>
              <a:t> </a:t>
            </a:r>
            <a:r>
              <a:rPr lang="en-US" sz="2000" dirty="0" err="1">
                <a:solidFill>
                  <a:schemeClr val="tx1">
                    <a:lumMod val="85000"/>
                    <a:lumOff val="15000"/>
                  </a:schemeClr>
                </a:solidFill>
                <a:latin typeface="+mj-lt"/>
                <a:ea typeface="+mj-ea"/>
                <a:cs typeface="+mj-cs"/>
              </a:rPr>
              <a:t>partnersk</a:t>
            </a:r>
            <a:r>
              <a:rPr lang="pl-PL" sz="2000" dirty="0">
                <a:solidFill>
                  <a:schemeClr val="tx1">
                    <a:lumMod val="85000"/>
                    <a:lumOff val="15000"/>
                  </a:schemeClr>
                </a:solidFill>
                <a:latin typeface="+mj-lt"/>
                <a:ea typeface="+mj-ea"/>
                <a:cs typeface="+mj-cs"/>
              </a:rPr>
              <a:t>a - </a:t>
            </a:r>
            <a:r>
              <a:rPr lang="en-US" sz="2000" dirty="0">
                <a:solidFill>
                  <a:schemeClr val="tx1">
                    <a:lumMod val="85000"/>
                    <a:lumOff val="15000"/>
                  </a:schemeClr>
                </a:solidFill>
                <a:latin typeface="+mj-lt"/>
                <a:ea typeface="+mj-ea"/>
                <a:cs typeface="+mj-cs"/>
              </a:rPr>
              <a:t>Agios Athanasios Junior High School.</a:t>
            </a:r>
          </a:p>
          <a:p>
            <a:endParaRPr lang="pl-PL" dirty="0"/>
          </a:p>
        </p:txBody>
      </p:sp>
      <p:pic>
        <p:nvPicPr>
          <p:cNvPr id="5" name="Obraz 4" descr="Obraz zawierający ubrania, osoba, na wolnym powietrzu, obuwie&#10;&#10;Opis wygenerowany automatycznie">
            <a:extLst>
              <a:ext uri="{FF2B5EF4-FFF2-40B4-BE49-F238E27FC236}">
                <a16:creationId xmlns:a16="http://schemas.microsoft.com/office/drawing/2014/main" id="{DE0F56AA-5170-88CA-38F3-7C34529AA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9082" y="2419280"/>
            <a:ext cx="4959927" cy="3719945"/>
          </a:xfrm>
          <a:prstGeom prst="rect">
            <a:avLst/>
          </a:prstGeom>
        </p:spPr>
      </p:pic>
      <p:pic>
        <p:nvPicPr>
          <p:cNvPr id="7" name="Obraz 6" descr="Obraz zawierający ubrania, na wolnym powietrzu, obuwie, budynek&#10;&#10;Opis wygenerowany automatycznie">
            <a:extLst>
              <a:ext uri="{FF2B5EF4-FFF2-40B4-BE49-F238E27FC236}">
                <a16:creationId xmlns:a16="http://schemas.microsoft.com/office/drawing/2014/main" id="{2165F666-EC17-96D4-225E-A1B248815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50947" y="2249850"/>
            <a:ext cx="4445000" cy="3333750"/>
          </a:xfrm>
          <a:prstGeom prst="rect">
            <a:avLst/>
          </a:prstGeom>
        </p:spPr>
      </p:pic>
    </p:spTree>
    <p:extLst>
      <p:ext uri="{BB962C8B-B14F-4D97-AF65-F5344CB8AC3E}">
        <p14:creationId xmlns:p14="http://schemas.microsoft.com/office/powerpoint/2010/main" val="409812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4">
            <a:extLst>
              <a:ext uri="{FF2B5EF4-FFF2-40B4-BE49-F238E27FC236}">
                <a16:creationId xmlns:a16="http://schemas.microsoft.com/office/drawing/2014/main" id="{6742736B-1326-450B-9240-348937388E6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Obraz 10" descr="Obraz zawierający obuwie, w pomieszczeniu, ubrania, podłoga&#10;&#10;Opis wygenerowany automatycznie">
            <a:extLst>
              <a:ext uri="{FF2B5EF4-FFF2-40B4-BE49-F238E27FC236}">
                <a16:creationId xmlns:a16="http://schemas.microsoft.com/office/drawing/2014/main" id="{8E5E7633-A810-3BF8-A592-6072FA2FACC5}"/>
              </a:ext>
            </a:extLst>
          </p:cNvPr>
          <p:cNvPicPr>
            <a:picLocks noChangeAspect="1"/>
          </p:cNvPicPr>
          <p:nvPr/>
        </p:nvPicPr>
        <p:blipFill>
          <a:blip r:embed="rId2" cstate="print">
            <a:extLst>
              <a:ext uri="{28A0092B-C50C-407E-A947-70E740481C1C}">
                <a14:useLocalDpi xmlns:a14="http://schemas.microsoft.com/office/drawing/2010/main" val="0"/>
              </a:ext>
            </a:extLst>
          </a:blip>
          <a:srcRect l="6249" r="35082"/>
          <a:stretch/>
        </p:blipFill>
        <p:spPr>
          <a:xfrm rot="5400000">
            <a:off x="936689" y="90471"/>
            <a:ext cx="3339221" cy="4268712"/>
          </a:xfrm>
          <a:prstGeom prst="rect">
            <a:avLst/>
          </a:prstGeom>
        </p:spPr>
      </p:pic>
      <p:pic>
        <p:nvPicPr>
          <p:cNvPr id="7" name="Obraz 6" descr="Obraz zawierający ubrania, w pomieszczeniu, osoba, ściana&#10;&#10;Opis wygenerowany automatycznie">
            <a:extLst>
              <a:ext uri="{FF2B5EF4-FFF2-40B4-BE49-F238E27FC236}">
                <a16:creationId xmlns:a16="http://schemas.microsoft.com/office/drawing/2014/main" id="{34DB18B6-8B4C-7EE3-A922-9E249AFC8D0C}"/>
              </a:ext>
            </a:extLst>
          </p:cNvPr>
          <p:cNvPicPr>
            <a:picLocks noChangeAspect="1"/>
          </p:cNvPicPr>
          <p:nvPr/>
        </p:nvPicPr>
        <p:blipFill>
          <a:blip r:embed="rId3" cstate="print">
            <a:extLst>
              <a:ext uri="{28A0092B-C50C-407E-A947-70E740481C1C}">
                <a14:useLocalDpi xmlns:a14="http://schemas.microsoft.com/office/drawing/2010/main" val="0"/>
              </a:ext>
            </a:extLst>
          </a:blip>
          <a:srcRect l="18467" r="2" b="2"/>
          <a:stretch/>
        </p:blipFill>
        <p:spPr>
          <a:xfrm rot="5400000">
            <a:off x="388293" y="4163232"/>
            <a:ext cx="2226786" cy="2048359"/>
          </a:xfrm>
          <a:prstGeom prst="rect">
            <a:avLst/>
          </a:prstGeom>
        </p:spPr>
      </p:pic>
      <p:pic>
        <p:nvPicPr>
          <p:cNvPr id="5" name="Symbol zastępczy zawartości 4" descr="Obraz zawierający sztuka, obraz, ubrania, na wolnym powietrzu&#10;&#10;Opis wygenerowany automatycznie">
            <a:extLst>
              <a:ext uri="{FF2B5EF4-FFF2-40B4-BE49-F238E27FC236}">
                <a16:creationId xmlns:a16="http://schemas.microsoft.com/office/drawing/2014/main" id="{9F510775-6928-011E-36AC-EBC25D1C2EAC}"/>
              </a:ext>
            </a:extLst>
          </p:cNvPr>
          <p:cNvPicPr>
            <a:picLocks noChangeAspect="1"/>
          </p:cNvPicPr>
          <p:nvPr/>
        </p:nvPicPr>
        <p:blipFill>
          <a:blip r:embed="rId4" cstate="print">
            <a:extLst>
              <a:ext uri="{28A0092B-C50C-407E-A947-70E740481C1C}">
                <a14:useLocalDpi xmlns:a14="http://schemas.microsoft.com/office/drawing/2010/main" val="0"/>
              </a:ext>
            </a:extLst>
          </a:blip>
          <a:srcRect r="18611" b="-6"/>
          <a:stretch/>
        </p:blipFill>
        <p:spPr>
          <a:xfrm rot="5400000">
            <a:off x="2599314" y="4159464"/>
            <a:ext cx="2228761" cy="2053923"/>
          </a:xfrm>
          <a:prstGeom prst="rect">
            <a:avLst/>
          </a:prstGeom>
        </p:spPr>
      </p:pic>
      <p:pic>
        <p:nvPicPr>
          <p:cNvPr id="9" name="Obraz 8" descr="Obraz zawierający niebo, na wolnym powietrzu, ubrania, chmura&#10;&#10;Opis wygenerowany automatycznie">
            <a:extLst>
              <a:ext uri="{FF2B5EF4-FFF2-40B4-BE49-F238E27FC236}">
                <a16:creationId xmlns:a16="http://schemas.microsoft.com/office/drawing/2014/main" id="{396D74A6-AC77-0B74-B8BE-E75486EFE129}"/>
              </a:ext>
            </a:extLst>
          </p:cNvPr>
          <p:cNvPicPr>
            <a:picLocks noChangeAspect="1"/>
          </p:cNvPicPr>
          <p:nvPr/>
        </p:nvPicPr>
        <p:blipFill>
          <a:blip r:embed="rId5" cstate="print">
            <a:extLst>
              <a:ext uri="{28A0092B-C50C-407E-A947-70E740481C1C}">
                <a14:useLocalDpi xmlns:a14="http://schemas.microsoft.com/office/drawing/2010/main" val="0"/>
              </a:ext>
            </a:extLst>
          </a:blip>
          <a:srcRect l="7288" r="4119"/>
          <a:stretch/>
        </p:blipFill>
        <p:spPr>
          <a:xfrm>
            <a:off x="4933183" y="555218"/>
            <a:ext cx="6786873" cy="5745588"/>
          </a:xfrm>
          <a:prstGeom prst="rect">
            <a:avLst/>
          </a:prstGeom>
        </p:spPr>
      </p:pic>
    </p:spTree>
    <p:extLst>
      <p:ext uri="{BB962C8B-B14F-4D97-AF65-F5344CB8AC3E}">
        <p14:creationId xmlns:p14="http://schemas.microsoft.com/office/powerpoint/2010/main" val="2501553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2" name="Freeform 6">
            <a:extLst>
              <a:ext uri="{FF2B5EF4-FFF2-40B4-BE49-F238E27FC236}">
                <a16:creationId xmlns:a16="http://schemas.microsoft.com/office/drawing/2014/main" id="{69FE1C00-E905-4F2D-B595-7B854ABD54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pl-PL"/>
          </a:p>
        </p:txBody>
      </p:sp>
      <p:sp>
        <p:nvSpPr>
          <p:cNvPr id="34" name="Rectangle 33">
            <a:extLst>
              <a:ext uri="{FF2B5EF4-FFF2-40B4-BE49-F238E27FC236}">
                <a16:creationId xmlns:a16="http://schemas.microsoft.com/office/drawing/2014/main" id="{68BA2F24-F1CA-44F2-8978-7248C75FB43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p:nvSpPr>
          <p:cNvPr id="36" name="Rectangle 35">
            <a:extLst>
              <a:ext uri="{FF2B5EF4-FFF2-40B4-BE49-F238E27FC236}">
                <a16:creationId xmlns:a16="http://schemas.microsoft.com/office/drawing/2014/main" id="{5EB5C8F0-2881-4184-92C6-0E251C42AB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1999" cy="4292600"/>
          </a:xfrm>
          <a:prstGeom prst="rect">
            <a:avLst/>
          </a:prstGeom>
          <a:solidFill>
            <a:schemeClr val="bg2"/>
          </a:solidFill>
          <a:ln w="0">
            <a:noFill/>
            <a:prstDash val="solid"/>
            <a:round/>
            <a:headEnd/>
            <a:tailEnd/>
          </a:ln>
        </p:spPr>
        <p:txBody>
          <a:bodyPr rtlCol="0" anchor="ctr"/>
          <a:lstStyle/>
          <a:p>
            <a:pPr algn="ctr"/>
            <a:endParaRPr lang="en-US"/>
          </a:p>
        </p:txBody>
      </p:sp>
      <p:sp>
        <p:nvSpPr>
          <p:cNvPr id="38" name="Freeform: Shape 37">
            <a:extLst>
              <a:ext uri="{FF2B5EF4-FFF2-40B4-BE49-F238E27FC236}">
                <a16:creationId xmlns:a16="http://schemas.microsoft.com/office/drawing/2014/main" id="{C2BCC826-0F95-4DB1-9DBA-C1F7BD60964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55946"/>
            <a:ext cx="12192000" cy="3102054"/>
          </a:xfrm>
          <a:custGeom>
            <a:avLst/>
            <a:gdLst>
              <a:gd name="connsiteX0" fmla="*/ 685801 w 12192000"/>
              <a:gd name="connsiteY0" fmla="*/ 0 h 3102054"/>
              <a:gd name="connsiteX1" fmla="*/ 754064 w 12192000"/>
              <a:gd name="connsiteY1" fmla="*/ 3175 h 3102054"/>
              <a:gd name="connsiteX2" fmla="*/ 814389 w 12192000"/>
              <a:gd name="connsiteY2" fmla="*/ 9525 h 3102054"/>
              <a:gd name="connsiteX3" fmla="*/ 866776 w 12192000"/>
              <a:gd name="connsiteY3" fmla="*/ 20637 h 3102054"/>
              <a:gd name="connsiteX4" fmla="*/ 912814 w 12192000"/>
              <a:gd name="connsiteY4" fmla="*/ 36512 h 3102054"/>
              <a:gd name="connsiteX5" fmla="*/ 954089 w 12192000"/>
              <a:gd name="connsiteY5" fmla="*/ 52387 h 3102054"/>
              <a:gd name="connsiteX6" fmla="*/ 990601 w 12192000"/>
              <a:gd name="connsiteY6" fmla="*/ 68262 h 3102054"/>
              <a:gd name="connsiteX7" fmla="*/ 1028701 w 12192000"/>
              <a:gd name="connsiteY7" fmla="*/ 87312 h 3102054"/>
              <a:gd name="connsiteX8" fmla="*/ 1066801 w 12192000"/>
              <a:gd name="connsiteY8" fmla="*/ 106362 h 3102054"/>
              <a:gd name="connsiteX9" fmla="*/ 1103314 w 12192000"/>
              <a:gd name="connsiteY9" fmla="*/ 125412 h 3102054"/>
              <a:gd name="connsiteX10" fmla="*/ 1144589 w 12192000"/>
              <a:gd name="connsiteY10" fmla="*/ 141287 h 3102054"/>
              <a:gd name="connsiteX11" fmla="*/ 1190626 w 12192000"/>
              <a:gd name="connsiteY11" fmla="*/ 155575 h 3102054"/>
              <a:gd name="connsiteX12" fmla="*/ 1243014 w 12192000"/>
              <a:gd name="connsiteY12" fmla="*/ 166687 h 3102054"/>
              <a:gd name="connsiteX13" fmla="*/ 1303339 w 12192000"/>
              <a:gd name="connsiteY13" fmla="*/ 174625 h 3102054"/>
              <a:gd name="connsiteX14" fmla="*/ 1371601 w 12192000"/>
              <a:gd name="connsiteY14" fmla="*/ 176212 h 3102054"/>
              <a:gd name="connsiteX15" fmla="*/ 1439864 w 12192000"/>
              <a:gd name="connsiteY15" fmla="*/ 174625 h 3102054"/>
              <a:gd name="connsiteX16" fmla="*/ 1500189 w 12192000"/>
              <a:gd name="connsiteY16" fmla="*/ 166687 h 3102054"/>
              <a:gd name="connsiteX17" fmla="*/ 1552576 w 12192000"/>
              <a:gd name="connsiteY17" fmla="*/ 155575 h 3102054"/>
              <a:gd name="connsiteX18" fmla="*/ 1598614 w 12192000"/>
              <a:gd name="connsiteY18" fmla="*/ 141287 h 3102054"/>
              <a:gd name="connsiteX19" fmla="*/ 1639889 w 12192000"/>
              <a:gd name="connsiteY19" fmla="*/ 125412 h 3102054"/>
              <a:gd name="connsiteX20" fmla="*/ 1676401 w 12192000"/>
              <a:gd name="connsiteY20" fmla="*/ 106362 h 3102054"/>
              <a:gd name="connsiteX21" fmla="*/ 1714501 w 12192000"/>
              <a:gd name="connsiteY21" fmla="*/ 87312 h 3102054"/>
              <a:gd name="connsiteX22" fmla="*/ 1752601 w 12192000"/>
              <a:gd name="connsiteY22" fmla="*/ 68262 h 3102054"/>
              <a:gd name="connsiteX23" fmla="*/ 1789114 w 12192000"/>
              <a:gd name="connsiteY23" fmla="*/ 52387 h 3102054"/>
              <a:gd name="connsiteX24" fmla="*/ 1830389 w 12192000"/>
              <a:gd name="connsiteY24" fmla="*/ 36512 h 3102054"/>
              <a:gd name="connsiteX25" fmla="*/ 1876426 w 12192000"/>
              <a:gd name="connsiteY25" fmla="*/ 20637 h 3102054"/>
              <a:gd name="connsiteX26" fmla="*/ 1928814 w 12192000"/>
              <a:gd name="connsiteY26" fmla="*/ 9525 h 3102054"/>
              <a:gd name="connsiteX27" fmla="*/ 1989139 w 12192000"/>
              <a:gd name="connsiteY27" fmla="*/ 3175 h 3102054"/>
              <a:gd name="connsiteX28" fmla="*/ 2057401 w 12192000"/>
              <a:gd name="connsiteY28" fmla="*/ 0 h 3102054"/>
              <a:gd name="connsiteX29" fmla="*/ 2125664 w 12192000"/>
              <a:gd name="connsiteY29" fmla="*/ 3175 h 3102054"/>
              <a:gd name="connsiteX30" fmla="*/ 2185989 w 12192000"/>
              <a:gd name="connsiteY30" fmla="*/ 9525 h 3102054"/>
              <a:gd name="connsiteX31" fmla="*/ 2238376 w 12192000"/>
              <a:gd name="connsiteY31" fmla="*/ 20637 h 3102054"/>
              <a:gd name="connsiteX32" fmla="*/ 2284414 w 12192000"/>
              <a:gd name="connsiteY32" fmla="*/ 36512 h 3102054"/>
              <a:gd name="connsiteX33" fmla="*/ 2325688 w 12192000"/>
              <a:gd name="connsiteY33" fmla="*/ 52387 h 3102054"/>
              <a:gd name="connsiteX34" fmla="*/ 2362201 w 12192000"/>
              <a:gd name="connsiteY34" fmla="*/ 68262 h 3102054"/>
              <a:gd name="connsiteX35" fmla="*/ 2400301 w 12192000"/>
              <a:gd name="connsiteY35" fmla="*/ 87312 h 3102054"/>
              <a:gd name="connsiteX36" fmla="*/ 2438401 w 12192000"/>
              <a:gd name="connsiteY36" fmla="*/ 106362 h 3102054"/>
              <a:gd name="connsiteX37" fmla="*/ 2474913 w 12192000"/>
              <a:gd name="connsiteY37" fmla="*/ 125412 h 3102054"/>
              <a:gd name="connsiteX38" fmla="*/ 2516188 w 12192000"/>
              <a:gd name="connsiteY38" fmla="*/ 141287 h 3102054"/>
              <a:gd name="connsiteX39" fmla="*/ 2562226 w 12192000"/>
              <a:gd name="connsiteY39" fmla="*/ 155575 h 3102054"/>
              <a:gd name="connsiteX40" fmla="*/ 2614614 w 12192000"/>
              <a:gd name="connsiteY40" fmla="*/ 166687 h 3102054"/>
              <a:gd name="connsiteX41" fmla="*/ 2674938 w 12192000"/>
              <a:gd name="connsiteY41" fmla="*/ 174625 h 3102054"/>
              <a:gd name="connsiteX42" fmla="*/ 2743201 w 12192000"/>
              <a:gd name="connsiteY42" fmla="*/ 176212 h 3102054"/>
              <a:gd name="connsiteX43" fmla="*/ 2811464 w 12192000"/>
              <a:gd name="connsiteY43" fmla="*/ 174625 h 3102054"/>
              <a:gd name="connsiteX44" fmla="*/ 2871789 w 12192000"/>
              <a:gd name="connsiteY44" fmla="*/ 166687 h 3102054"/>
              <a:gd name="connsiteX45" fmla="*/ 2924176 w 12192000"/>
              <a:gd name="connsiteY45" fmla="*/ 155575 h 3102054"/>
              <a:gd name="connsiteX46" fmla="*/ 2970214 w 12192000"/>
              <a:gd name="connsiteY46" fmla="*/ 141287 h 3102054"/>
              <a:gd name="connsiteX47" fmla="*/ 3011489 w 12192000"/>
              <a:gd name="connsiteY47" fmla="*/ 125412 h 3102054"/>
              <a:gd name="connsiteX48" fmla="*/ 3048001 w 12192000"/>
              <a:gd name="connsiteY48" fmla="*/ 106362 h 3102054"/>
              <a:gd name="connsiteX49" fmla="*/ 3086101 w 12192000"/>
              <a:gd name="connsiteY49" fmla="*/ 87312 h 3102054"/>
              <a:gd name="connsiteX50" fmla="*/ 3124201 w 12192000"/>
              <a:gd name="connsiteY50" fmla="*/ 68262 h 3102054"/>
              <a:gd name="connsiteX51" fmla="*/ 3160714 w 12192000"/>
              <a:gd name="connsiteY51" fmla="*/ 52387 h 3102054"/>
              <a:gd name="connsiteX52" fmla="*/ 3201989 w 12192000"/>
              <a:gd name="connsiteY52" fmla="*/ 36512 h 3102054"/>
              <a:gd name="connsiteX53" fmla="*/ 3248026 w 12192000"/>
              <a:gd name="connsiteY53" fmla="*/ 20637 h 3102054"/>
              <a:gd name="connsiteX54" fmla="*/ 3300414 w 12192000"/>
              <a:gd name="connsiteY54" fmla="*/ 9525 h 3102054"/>
              <a:gd name="connsiteX55" fmla="*/ 3360739 w 12192000"/>
              <a:gd name="connsiteY55" fmla="*/ 3175 h 3102054"/>
              <a:gd name="connsiteX56" fmla="*/ 3427414 w 12192000"/>
              <a:gd name="connsiteY56" fmla="*/ 0 h 3102054"/>
              <a:gd name="connsiteX57" fmla="*/ 3497264 w 12192000"/>
              <a:gd name="connsiteY57" fmla="*/ 3175 h 3102054"/>
              <a:gd name="connsiteX58" fmla="*/ 3557589 w 12192000"/>
              <a:gd name="connsiteY58" fmla="*/ 9525 h 3102054"/>
              <a:gd name="connsiteX59" fmla="*/ 3609976 w 12192000"/>
              <a:gd name="connsiteY59" fmla="*/ 20637 h 3102054"/>
              <a:gd name="connsiteX60" fmla="*/ 3656014 w 12192000"/>
              <a:gd name="connsiteY60" fmla="*/ 36512 h 3102054"/>
              <a:gd name="connsiteX61" fmla="*/ 3697288 w 12192000"/>
              <a:gd name="connsiteY61" fmla="*/ 52387 h 3102054"/>
              <a:gd name="connsiteX62" fmla="*/ 3733801 w 12192000"/>
              <a:gd name="connsiteY62" fmla="*/ 68262 h 3102054"/>
              <a:gd name="connsiteX63" fmla="*/ 3771901 w 12192000"/>
              <a:gd name="connsiteY63" fmla="*/ 87312 h 3102054"/>
              <a:gd name="connsiteX64" fmla="*/ 3810001 w 12192000"/>
              <a:gd name="connsiteY64" fmla="*/ 106362 h 3102054"/>
              <a:gd name="connsiteX65" fmla="*/ 3846514 w 12192000"/>
              <a:gd name="connsiteY65" fmla="*/ 125412 h 3102054"/>
              <a:gd name="connsiteX66" fmla="*/ 3887789 w 12192000"/>
              <a:gd name="connsiteY66" fmla="*/ 141287 h 3102054"/>
              <a:gd name="connsiteX67" fmla="*/ 3933826 w 12192000"/>
              <a:gd name="connsiteY67" fmla="*/ 155575 h 3102054"/>
              <a:gd name="connsiteX68" fmla="*/ 3986214 w 12192000"/>
              <a:gd name="connsiteY68" fmla="*/ 166687 h 3102054"/>
              <a:gd name="connsiteX69" fmla="*/ 4046539 w 12192000"/>
              <a:gd name="connsiteY69" fmla="*/ 174625 h 3102054"/>
              <a:gd name="connsiteX70" fmla="*/ 4114801 w 12192000"/>
              <a:gd name="connsiteY70" fmla="*/ 176212 h 3102054"/>
              <a:gd name="connsiteX71" fmla="*/ 4183064 w 12192000"/>
              <a:gd name="connsiteY71" fmla="*/ 174625 h 3102054"/>
              <a:gd name="connsiteX72" fmla="*/ 4243388 w 12192000"/>
              <a:gd name="connsiteY72" fmla="*/ 166687 h 3102054"/>
              <a:gd name="connsiteX73" fmla="*/ 4295776 w 12192000"/>
              <a:gd name="connsiteY73" fmla="*/ 155575 h 3102054"/>
              <a:gd name="connsiteX74" fmla="*/ 4341813 w 12192000"/>
              <a:gd name="connsiteY74" fmla="*/ 141287 h 3102054"/>
              <a:gd name="connsiteX75" fmla="*/ 4383088 w 12192000"/>
              <a:gd name="connsiteY75" fmla="*/ 125412 h 3102054"/>
              <a:gd name="connsiteX76" fmla="*/ 4419601 w 12192000"/>
              <a:gd name="connsiteY76" fmla="*/ 106362 h 3102054"/>
              <a:gd name="connsiteX77" fmla="*/ 4495801 w 12192000"/>
              <a:gd name="connsiteY77" fmla="*/ 68262 h 3102054"/>
              <a:gd name="connsiteX78" fmla="*/ 4532314 w 12192000"/>
              <a:gd name="connsiteY78" fmla="*/ 52387 h 3102054"/>
              <a:gd name="connsiteX79" fmla="*/ 4573588 w 12192000"/>
              <a:gd name="connsiteY79" fmla="*/ 36512 h 3102054"/>
              <a:gd name="connsiteX80" fmla="*/ 4619626 w 12192000"/>
              <a:gd name="connsiteY80" fmla="*/ 20637 h 3102054"/>
              <a:gd name="connsiteX81" fmla="*/ 4672013 w 12192000"/>
              <a:gd name="connsiteY81" fmla="*/ 9525 h 3102054"/>
              <a:gd name="connsiteX82" fmla="*/ 4732338 w 12192000"/>
              <a:gd name="connsiteY82" fmla="*/ 3175 h 3102054"/>
              <a:gd name="connsiteX83" fmla="*/ 4800601 w 12192000"/>
              <a:gd name="connsiteY83" fmla="*/ 0 h 3102054"/>
              <a:gd name="connsiteX84" fmla="*/ 4868864 w 12192000"/>
              <a:gd name="connsiteY84" fmla="*/ 3175 h 3102054"/>
              <a:gd name="connsiteX85" fmla="*/ 4929188 w 12192000"/>
              <a:gd name="connsiteY85" fmla="*/ 9525 h 3102054"/>
              <a:gd name="connsiteX86" fmla="*/ 4981576 w 12192000"/>
              <a:gd name="connsiteY86" fmla="*/ 20637 h 3102054"/>
              <a:gd name="connsiteX87" fmla="*/ 5027614 w 12192000"/>
              <a:gd name="connsiteY87" fmla="*/ 36512 h 3102054"/>
              <a:gd name="connsiteX88" fmla="*/ 5068889 w 12192000"/>
              <a:gd name="connsiteY88" fmla="*/ 52387 h 3102054"/>
              <a:gd name="connsiteX89" fmla="*/ 5105402 w 12192000"/>
              <a:gd name="connsiteY89" fmla="*/ 68262 h 3102054"/>
              <a:gd name="connsiteX90" fmla="*/ 5143502 w 12192000"/>
              <a:gd name="connsiteY90" fmla="*/ 87312 h 3102054"/>
              <a:gd name="connsiteX91" fmla="*/ 5181601 w 12192000"/>
              <a:gd name="connsiteY91" fmla="*/ 106362 h 3102054"/>
              <a:gd name="connsiteX92" fmla="*/ 5218115 w 12192000"/>
              <a:gd name="connsiteY92" fmla="*/ 125412 h 3102054"/>
              <a:gd name="connsiteX93" fmla="*/ 5259388 w 12192000"/>
              <a:gd name="connsiteY93" fmla="*/ 141287 h 3102054"/>
              <a:gd name="connsiteX94" fmla="*/ 5305426 w 12192000"/>
              <a:gd name="connsiteY94" fmla="*/ 155575 h 3102054"/>
              <a:gd name="connsiteX95" fmla="*/ 5357813 w 12192000"/>
              <a:gd name="connsiteY95" fmla="*/ 166687 h 3102054"/>
              <a:gd name="connsiteX96" fmla="*/ 5418139 w 12192000"/>
              <a:gd name="connsiteY96" fmla="*/ 174625 h 3102054"/>
              <a:gd name="connsiteX97" fmla="*/ 5486401 w 12192000"/>
              <a:gd name="connsiteY97" fmla="*/ 176212 h 3102054"/>
              <a:gd name="connsiteX98" fmla="*/ 5554663 w 12192000"/>
              <a:gd name="connsiteY98" fmla="*/ 174625 h 3102054"/>
              <a:gd name="connsiteX99" fmla="*/ 5614989 w 12192000"/>
              <a:gd name="connsiteY99" fmla="*/ 166687 h 3102054"/>
              <a:gd name="connsiteX100" fmla="*/ 5667376 w 12192000"/>
              <a:gd name="connsiteY100" fmla="*/ 155575 h 3102054"/>
              <a:gd name="connsiteX101" fmla="*/ 5713414 w 12192000"/>
              <a:gd name="connsiteY101" fmla="*/ 141287 h 3102054"/>
              <a:gd name="connsiteX102" fmla="*/ 5754689 w 12192000"/>
              <a:gd name="connsiteY102" fmla="*/ 125412 h 3102054"/>
              <a:gd name="connsiteX103" fmla="*/ 5791202 w 12192000"/>
              <a:gd name="connsiteY103" fmla="*/ 106362 h 3102054"/>
              <a:gd name="connsiteX104" fmla="*/ 5829302 w 12192000"/>
              <a:gd name="connsiteY104" fmla="*/ 87312 h 3102054"/>
              <a:gd name="connsiteX105" fmla="*/ 5867402 w 12192000"/>
              <a:gd name="connsiteY105" fmla="*/ 68262 h 3102054"/>
              <a:gd name="connsiteX106" fmla="*/ 5903915 w 12192000"/>
              <a:gd name="connsiteY106" fmla="*/ 52387 h 3102054"/>
              <a:gd name="connsiteX107" fmla="*/ 5945189 w 12192000"/>
              <a:gd name="connsiteY107" fmla="*/ 36512 h 3102054"/>
              <a:gd name="connsiteX108" fmla="*/ 5991226 w 12192000"/>
              <a:gd name="connsiteY108" fmla="*/ 20637 h 3102054"/>
              <a:gd name="connsiteX109" fmla="*/ 6043614 w 12192000"/>
              <a:gd name="connsiteY109" fmla="*/ 9525 h 3102054"/>
              <a:gd name="connsiteX110" fmla="*/ 6103939 w 12192000"/>
              <a:gd name="connsiteY110" fmla="*/ 3175 h 3102054"/>
              <a:gd name="connsiteX111" fmla="*/ 6172201 w 12192000"/>
              <a:gd name="connsiteY111" fmla="*/ 0 h 3102054"/>
              <a:gd name="connsiteX112" fmla="*/ 6210301 w 12192000"/>
              <a:gd name="connsiteY112" fmla="*/ 1772 h 3102054"/>
              <a:gd name="connsiteX113" fmla="*/ 6248401 w 12192000"/>
              <a:gd name="connsiteY113" fmla="*/ 0 h 3102054"/>
              <a:gd name="connsiteX114" fmla="*/ 6316664 w 12192000"/>
              <a:gd name="connsiteY114" fmla="*/ 3175 h 3102054"/>
              <a:gd name="connsiteX115" fmla="*/ 6376989 w 12192000"/>
              <a:gd name="connsiteY115" fmla="*/ 9525 h 3102054"/>
              <a:gd name="connsiteX116" fmla="*/ 6429376 w 12192000"/>
              <a:gd name="connsiteY116" fmla="*/ 20637 h 3102054"/>
              <a:gd name="connsiteX117" fmla="*/ 6475414 w 12192000"/>
              <a:gd name="connsiteY117" fmla="*/ 36512 h 3102054"/>
              <a:gd name="connsiteX118" fmla="*/ 6516689 w 12192000"/>
              <a:gd name="connsiteY118" fmla="*/ 52387 h 3102054"/>
              <a:gd name="connsiteX119" fmla="*/ 6553202 w 12192000"/>
              <a:gd name="connsiteY119" fmla="*/ 68262 h 3102054"/>
              <a:gd name="connsiteX120" fmla="*/ 6591302 w 12192000"/>
              <a:gd name="connsiteY120" fmla="*/ 87312 h 3102054"/>
              <a:gd name="connsiteX121" fmla="*/ 6629401 w 12192000"/>
              <a:gd name="connsiteY121" fmla="*/ 106362 h 3102054"/>
              <a:gd name="connsiteX122" fmla="*/ 6665915 w 12192000"/>
              <a:gd name="connsiteY122" fmla="*/ 125412 h 3102054"/>
              <a:gd name="connsiteX123" fmla="*/ 6707189 w 12192000"/>
              <a:gd name="connsiteY123" fmla="*/ 141287 h 3102054"/>
              <a:gd name="connsiteX124" fmla="*/ 6753226 w 12192000"/>
              <a:gd name="connsiteY124" fmla="*/ 155575 h 3102054"/>
              <a:gd name="connsiteX125" fmla="*/ 6805614 w 12192000"/>
              <a:gd name="connsiteY125" fmla="*/ 166687 h 3102054"/>
              <a:gd name="connsiteX126" fmla="*/ 6865939 w 12192000"/>
              <a:gd name="connsiteY126" fmla="*/ 174625 h 3102054"/>
              <a:gd name="connsiteX127" fmla="*/ 6934201 w 12192000"/>
              <a:gd name="connsiteY127" fmla="*/ 176212 h 3102054"/>
              <a:gd name="connsiteX128" fmla="*/ 7002464 w 12192000"/>
              <a:gd name="connsiteY128" fmla="*/ 174625 h 3102054"/>
              <a:gd name="connsiteX129" fmla="*/ 7062789 w 12192000"/>
              <a:gd name="connsiteY129" fmla="*/ 166687 h 3102054"/>
              <a:gd name="connsiteX130" fmla="*/ 7115176 w 12192000"/>
              <a:gd name="connsiteY130" fmla="*/ 155575 h 3102054"/>
              <a:gd name="connsiteX131" fmla="*/ 7161214 w 12192000"/>
              <a:gd name="connsiteY131" fmla="*/ 141287 h 3102054"/>
              <a:gd name="connsiteX132" fmla="*/ 7202489 w 12192000"/>
              <a:gd name="connsiteY132" fmla="*/ 125412 h 3102054"/>
              <a:gd name="connsiteX133" fmla="*/ 7239001 w 12192000"/>
              <a:gd name="connsiteY133" fmla="*/ 106362 h 3102054"/>
              <a:gd name="connsiteX134" fmla="*/ 7277101 w 12192000"/>
              <a:gd name="connsiteY134" fmla="*/ 87312 h 3102054"/>
              <a:gd name="connsiteX135" fmla="*/ 7315201 w 12192000"/>
              <a:gd name="connsiteY135" fmla="*/ 68262 h 3102054"/>
              <a:gd name="connsiteX136" fmla="*/ 7351714 w 12192000"/>
              <a:gd name="connsiteY136" fmla="*/ 52387 h 3102054"/>
              <a:gd name="connsiteX137" fmla="*/ 7392989 w 12192000"/>
              <a:gd name="connsiteY137" fmla="*/ 36512 h 3102054"/>
              <a:gd name="connsiteX138" fmla="*/ 7439026 w 12192000"/>
              <a:gd name="connsiteY138" fmla="*/ 20637 h 3102054"/>
              <a:gd name="connsiteX139" fmla="*/ 7491414 w 12192000"/>
              <a:gd name="connsiteY139" fmla="*/ 9525 h 3102054"/>
              <a:gd name="connsiteX140" fmla="*/ 7551739 w 12192000"/>
              <a:gd name="connsiteY140" fmla="*/ 3175 h 3102054"/>
              <a:gd name="connsiteX141" fmla="*/ 7620001 w 12192000"/>
              <a:gd name="connsiteY141" fmla="*/ 0 h 3102054"/>
              <a:gd name="connsiteX142" fmla="*/ 7688264 w 12192000"/>
              <a:gd name="connsiteY142" fmla="*/ 3175 h 3102054"/>
              <a:gd name="connsiteX143" fmla="*/ 7748589 w 12192000"/>
              <a:gd name="connsiteY143" fmla="*/ 9525 h 3102054"/>
              <a:gd name="connsiteX144" fmla="*/ 7800976 w 12192000"/>
              <a:gd name="connsiteY144" fmla="*/ 20637 h 3102054"/>
              <a:gd name="connsiteX145" fmla="*/ 7847014 w 12192000"/>
              <a:gd name="connsiteY145" fmla="*/ 36512 h 3102054"/>
              <a:gd name="connsiteX146" fmla="*/ 7888289 w 12192000"/>
              <a:gd name="connsiteY146" fmla="*/ 52387 h 3102054"/>
              <a:gd name="connsiteX147" fmla="*/ 7924801 w 12192000"/>
              <a:gd name="connsiteY147" fmla="*/ 68262 h 3102054"/>
              <a:gd name="connsiteX148" fmla="*/ 7962901 w 12192000"/>
              <a:gd name="connsiteY148" fmla="*/ 87312 h 3102054"/>
              <a:gd name="connsiteX149" fmla="*/ 8001001 w 12192000"/>
              <a:gd name="connsiteY149" fmla="*/ 106362 h 3102054"/>
              <a:gd name="connsiteX150" fmla="*/ 8037514 w 12192000"/>
              <a:gd name="connsiteY150" fmla="*/ 125412 h 3102054"/>
              <a:gd name="connsiteX151" fmla="*/ 8078789 w 12192000"/>
              <a:gd name="connsiteY151" fmla="*/ 141287 h 3102054"/>
              <a:gd name="connsiteX152" fmla="*/ 8124826 w 12192000"/>
              <a:gd name="connsiteY152" fmla="*/ 155575 h 3102054"/>
              <a:gd name="connsiteX153" fmla="*/ 8177214 w 12192000"/>
              <a:gd name="connsiteY153" fmla="*/ 166687 h 3102054"/>
              <a:gd name="connsiteX154" fmla="*/ 8237539 w 12192000"/>
              <a:gd name="connsiteY154" fmla="*/ 174625 h 3102054"/>
              <a:gd name="connsiteX155" fmla="*/ 8305801 w 12192000"/>
              <a:gd name="connsiteY155" fmla="*/ 176212 h 3102054"/>
              <a:gd name="connsiteX156" fmla="*/ 8374064 w 12192000"/>
              <a:gd name="connsiteY156" fmla="*/ 174625 h 3102054"/>
              <a:gd name="connsiteX157" fmla="*/ 8434388 w 12192000"/>
              <a:gd name="connsiteY157" fmla="*/ 166687 h 3102054"/>
              <a:gd name="connsiteX158" fmla="*/ 8486776 w 12192000"/>
              <a:gd name="connsiteY158" fmla="*/ 155575 h 3102054"/>
              <a:gd name="connsiteX159" fmla="*/ 8532814 w 12192000"/>
              <a:gd name="connsiteY159" fmla="*/ 141287 h 3102054"/>
              <a:gd name="connsiteX160" fmla="*/ 8574088 w 12192000"/>
              <a:gd name="connsiteY160" fmla="*/ 125412 h 3102054"/>
              <a:gd name="connsiteX161" fmla="*/ 8610600 w 12192000"/>
              <a:gd name="connsiteY161" fmla="*/ 106362 h 3102054"/>
              <a:gd name="connsiteX162" fmla="*/ 8648700 w 12192000"/>
              <a:gd name="connsiteY162" fmla="*/ 87312 h 3102054"/>
              <a:gd name="connsiteX163" fmla="*/ 8686800 w 12192000"/>
              <a:gd name="connsiteY163" fmla="*/ 68262 h 3102054"/>
              <a:gd name="connsiteX164" fmla="*/ 8723314 w 12192000"/>
              <a:gd name="connsiteY164" fmla="*/ 52387 h 3102054"/>
              <a:gd name="connsiteX165" fmla="*/ 8764588 w 12192000"/>
              <a:gd name="connsiteY165" fmla="*/ 36512 h 3102054"/>
              <a:gd name="connsiteX166" fmla="*/ 8810626 w 12192000"/>
              <a:gd name="connsiteY166" fmla="*/ 20637 h 3102054"/>
              <a:gd name="connsiteX167" fmla="*/ 8863014 w 12192000"/>
              <a:gd name="connsiteY167" fmla="*/ 9525 h 3102054"/>
              <a:gd name="connsiteX168" fmla="*/ 8923338 w 12192000"/>
              <a:gd name="connsiteY168" fmla="*/ 3175 h 3102054"/>
              <a:gd name="connsiteX169" fmla="*/ 8990014 w 12192000"/>
              <a:gd name="connsiteY169" fmla="*/ 0 h 3102054"/>
              <a:gd name="connsiteX170" fmla="*/ 9059864 w 12192000"/>
              <a:gd name="connsiteY170" fmla="*/ 3175 h 3102054"/>
              <a:gd name="connsiteX171" fmla="*/ 9120188 w 12192000"/>
              <a:gd name="connsiteY171" fmla="*/ 9525 h 3102054"/>
              <a:gd name="connsiteX172" fmla="*/ 9172576 w 12192000"/>
              <a:gd name="connsiteY172" fmla="*/ 20637 h 3102054"/>
              <a:gd name="connsiteX173" fmla="*/ 9218614 w 12192000"/>
              <a:gd name="connsiteY173" fmla="*/ 36512 h 3102054"/>
              <a:gd name="connsiteX174" fmla="*/ 9259888 w 12192000"/>
              <a:gd name="connsiteY174" fmla="*/ 52387 h 3102054"/>
              <a:gd name="connsiteX175" fmla="*/ 9296400 w 12192000"/>
              <a:gd name="connsiteY175" fmla="*/ 68262 h 3102054"/>
              <a:gd name="connsiteX176" fmla="*/ 9334500 w 12192000"/>
              <a:gd name="connsiteY176" fmla="*/ 87312 h 3102054"/>
              <a:gd name="connsiteX177" fmla="*/ 9372600 w 12192000"/>
              <a:gd name="connsiteY177" fmla="*/ 106362 h 3102054"/>
              <a:gd name="connsiteX178" fmla="*/ 9409114 w 12192000"/>
              <a:gd name="connsiteY178" fmla="*/ 125412 h 3102054"/>
              <a:gd name="connsiteX179" fmla="*/ 9450388 w 12192000"/>
              <a:gd name="connsiteY179" fmla="*/ 141287 h 3102054"/>
              <a:gd name="connsiteX180" fmla="*/ 9496426 w 12192000"/>
              <a:gd name="connsiteY180" fmla="*/ 155575 h 3102054"/>
              <a:gd name="connsiteX181" fmla="*/ 9548814 w 12192000"/>
              <a:gd name="connsiteY181" fmla="*/ 166687 h 3102054"/>
              <a:gd name="connsiteX182" fmla="*/ 9609138 w 12192000"/>
              <a:gd name="connsiteY182" fmla="*/ 174625 h 3102054"/>
              <a:gd name="connsiteX183" fmla="*/ 9677400 w 12192000"/>
              <a:gd name="connsiteY183" fmla="*/ 176212 h 3102054"/>
              <a:gd name="connsiteX184" fmla="*/ 9745664 w 12192000"/>
              <a:gd name="connsiteY184" fmla="*/ 174625 h 3102054"/>
              <a:gd name="connsiteX185" fmla="*/ 9805988 w 12192000"/>
              <a:gd name="connsiteY185" fmla="*/ 166687 h 3102054"/>
              <a:gd name="connsiteX186" fmla="*/ 9858376 w 12192000"/>
              <a:gd name="connsiteY186" fmla="*/ 155575 h 3102054"/>
              <a:gd name="connsiteX187" fmla="*/ 9904414 w 12192000"/>
              <a:gd name="connsiteY187" fmla="*/ 141287 h 3102054"/>
              <a:gd name="connsiteX188" fmla="*/ 9945688 w 12192000"/>
              <a:gd name="connsiteY188" fmla="*/ 125412 h 3102054"/>
              <a:gd name="connsiteX189" fmla="*/ 9982200 w 12192000"/>
              <a:gd name="connsiteY189" fmla="*/ 106362 h 3102054"/>
              <a:gd name="connsiteX190" fmla="*/ 10058400 w 12192000"/>
              <a:gd name="connsiteY190" fmla="*/ 68262 h 3102054"/>
              <a:gd name="connsiteX191" fmla="*/ 10094914 w 12192000"/>
              <a:gd name="connsiteY191" fmla="*/ 52387 h 3102054"/>
              <a:gd name="connsiteX192" fmla="*/ 10136188 w 12192000"/>
              <a:gd name="connsiteY192" fmla="*/ 36512 h 3102054"/>
              <a:gd name="connsiteX193" fmla="*/ 10182226 w 12192000"/>
              <a:gd name="connsiteY193" fmla="*/ 20637 h 3102054"/>
              <a:gd name="connsiteX194" fmla="*/ 10234614 w 12192000"/>
              <a:gd name="connsiteY194" fmla="*/ 9525 h 3102054"/>
              <a:gd name="connsiteX195" fmla="*/ 10294938 w 12192000"/>
              <a:gd name="connsiteY195" fmla="*/ 3175 h 3102054"/>
              <a:gd name="connsiteX196" fmla="*/ 10363200 w 12192000"/>
              <a:gd name="connsiteY196" fmla="*/ 0 h 3102054"/>
              <a:gd name="connsiteX197" fmla="*/ 10431464 w 12192000"/>
              <a:gd name="connsiteY197" fmla="*/ 3175 h 3102054"/>
              <a:gd name="connsiteX198" fmla="*/ 10491788 w 12192000"/>
              <a:gd name="connsiteY198" fmla="*/ 9525 h 3102054"/>
              <a:gd name="connsiteX199" fmla="*/ 10544176 w 12192000"/>
              <a:gd name="connsiteY199" fmla="*/ 20637 h 3102054"/>
              <a:gd name="connsiteX200" fmla="*/ 10590214 w 12192000"/>
              <a:gd name="connsiteY200" fmla="*/ 36512 h 3102054"/>
              <a:gd name="connsiteX201" fmla="*/ 10631488 w 12192000"/>
              <a:gd name="connsiteY201" fmla="*/ 52387 h 3102054"/>
              <a:gd name="connsiteX202" fmla="*/ 10668000 w 12192000"/>
              <a:gd name="connsiteY202" fmla="*/ 68262 h 3102054"/>
              <a:gd name="connsiteX203" fmla="*/ 10706100 w 12192000"/>
              <a:gd name="connsiteY203" fmla="*/ 87312 h 3102054"/>
              <a:gd name="connsiteX204" fmla="*/ 10744200 w 12192000"/>
              <a:gd name="connsiteY204" fmla="*/ 106362 h 3102054"/>
              <a:gd name="connsiteX205" fmla="*/ 10780714 w 12192000"/>
              <a:gd name="connsiteY205" fmla="*/ 125412 h 3102054"/>
              <a:gd name="connsiteX206" fmla="*/ 10821988 w 12192000"/>
              <a:gd name="connsiteY206" fmla="*/ 141287 h 3102054"/>
              <a:gd name="connsiteX207" fmla="*/ 10868026 w 12192000"/>
              <a:gd name="connsiteY207" fmla="*/ 155575 h 3102054"/>
              <a:gd name="connsiteX208" fmla="*/ 10920414 w 12192000"/>
              <a:gd name="connsiteY208" fmla="*/ 166687 h 3102054"/>
              <a:gd name="connsiteX209" fmla="*/ 10980738 w 12192000"/>
              <a:gd name="connsiteY209" fmla="*/ 174625 h 3102054"/>
              <a:gd name="connsiteX210" fmla="*/ 11049000 w 12192000"/>
              <a:gd name="connsiteY210" fmla="*/ 176212 h 3102054"/>
              <a:gd name="connsiteX211" fmla="*/ 11117264 w 12192000"/>
              <a:gd name="connsiteY211" fmla="*/ 174625 h 3102054"/>
              <a:gd name="connsiteX212" fmla="*/ 11177588 w 12192000"/>
              <a:gd name="connsiteY212" fmla="*/ 166687 h 3102054"/>
              <a:gd name="connsiteX213" fmla="*/ 11229976 w 12192000"/>
              <a:gd name="connsiteY213" fmla="*/ 155575 h 3102054"/>
              <a:gd name="connsiteX214" fmla="*/ 11276014 w 12192000"/>
              <a:gd name="connsiteY214" fmla="*/ 141287 h 3102054"/>
              <a:gd name="connsiteX215" fmla="*/ 11317288 w 12192000"/>
              <a:gd name="connsiteY215" fmla="*/ 125412 h 3102054"/>
              <a:gd name="connsiteX216" fmla="*/ 11353800 w 12192000"/>
              <a:gd name="connsiteY216" fmla="*/ 106362 h 3102054"/>
              <a:gd name="connsiteX217" fmla="*/ 11391900 w 12192000"/>
              <a:gd name="connsiteY217" fmla="*/ 87312 h 3102054"/>
              <a:gd name="connsiteX218" fmla="*/ 11430000 w 12192000"/>
              <a:gd name="connsiteY218" fmla="*/ 68263 h 3102054"/>
              <a:gd name="connsiteX219" fmla="*/ 11466514 w 12192000"/>
              <a:gd name="connsiteY219" fmla="*/ 52388 h 3102054"/>
              <a:gd name="connsiteX220" fmla="*/ 11507788 w 12192000"/>
              <a:gd name="connsiteY220" fmla="*/ 36513 h 3102054"/>
              <a:gd name="connsiteX221" fmla="*/ 11553826 w 12192000"/>
              <a:gd name="connsiteY221" fmla="*/ 20638 h 3102054"/>
              <a:gd name="connsiteX222" fmla="*/ 11606214 w 12192000"/>
              <a:gd name="connsiteY222" fmla="*/ 9525 h 3102054"/>
              <a:gd name="connsiteX223" fmla="*/ 11666538 w 12192000"/>
              <a:gd name="connsiteY223" fmla="*/ 3175 h 3102054"/>
              <a:gd name="connsiteX224" fmla="*/ 11734800 w 12192000"/>
              <a:gd name="connsiteY224" fmla="*/ 0 h 3102054"/>
              <a:gd name="connsiteX225" fmla="*/ 11803064 w 12192000"/>
              <a:gd name="connsiteY225" fmla="*/ 3175 h 3102054"/>
              <a:gd name="connsiteX226" fmla="*/ 11863388 w 12192000"/>
              <a:gd name="connsiteY226" fmla="*/ 9525 h 3102054"/>
              <a:gd name="connsiteX227" fmla="*/ 11915776 w 12192000"/>
              <a:gd name="connsiteY227" fmla="*/ 20638 h 3102054"/>
              <a:gd name="connsiteX228" fmla="*/ 11961814 w 12192000"/>
              <a:gd name="connsiteY228" fmla="*/ 36513 h 3102054"/>
              <a:gd name="connsiteX229" fmla="*/ 12003088 w 12192000"/>
              <a:gd name="connsiteY229" fmla="*/ 52388 h 3102054"/>
              <a:gd name="connsiteX230" fmla="*/ 12039600 w 12192000"/>
              <a:gd name="connsiteY230" fmla="*/ 68263 h 3102054"/>
              <a:gd name="connsiteX231" fmla="*/ 12077700 w 12192000"/>
              <a:gd name="connsiteY231" fmla="*/ 87313 h 3102054"/>
              <a:gd name="connsiteX232" fmla="*/ 12115800 w 12192000"/>
              <a:gd name="connsiteY232" fmla="*/ 106363 h 3102054"/>
              <a:gd name="connsiteX233" fmla="*/ 12152314 w 12192000"/>
              <a:gd name="connsiteY233" fmla="*/ 125413 h 3102054"/>
              <a:gd name="connsiteX234" fmla="*/ 12192000 w 12192000"/>
              <a:gd name="connsiteY234" fmla="*/ 140677 h 3102054"/>
              <a:gd name="connsiteX235" fmla="*/ 12192000 w 12192000"/>
              <a:gd name="connsiteY235" fmla="*/ 885826 h 3102054"/>
              <a:gd name="connsiteX236" fmla="*/ 12191999 w 12192000"/>
              <a:gd name="connsiteY236" fmla="*/ 885826 h 3102054"/>
              <a:gd name="connsiteX237" fmla="*/ 12191999 w 12192000"/>
              <a:gd name="connsiteY237" fmla="*/ 3102054 h 3102054"/>
              <a:gd name="connsiteX238" fmla="*/ 0 w 12192000"/>
              <a:gd name="connsiteY238" fmla="*/ 3102054 h 3102054"/>
              <a:gd name="connsiteX239" fmla="*/ 0 w 12192000"/>
              <a:gd name="connsiteY239" fmla="*/ 638254 h 3102054"/>
              <a:gd name="connsiteX240" fmla="*/ 1 w 12192000"/>
              <a:gd name="connsiteY240" fmla="*/ 638254 h 3102054"/>
              <a:gd name="connsiteX241" fmla="*/ 1 w 12192000"/>
              <a:gd name="connsiteY241" fmla="*/ 176212 h 3102054"/>
              <a:gd name="connsiteX242" fmla="*/ 68264 w 12192000"/>
              <a:gd name="connsiteY242" fmla="*/ 174625 h 3102054"/>
              <a:gd name="connsiteX243" fmla="*/ 128589 w 12192000"/>
              <a:gd name="connsiteY243" fmla="*/ 166687 h 3102054"/>
              <a:gd name="connsiteX244" fmla="*/ 180976 w 12192000"/>
              <a:gd name="connsiteY244" fmla="*/ 155575 h 3102054"/>
              <a:gd name="connsiteX245" fmla="*/ 227014 w 12192000"/>
              <a:gd name="connsiteY245" fmla="*/ 141287 h 3102054"/>
              <a:gd name="connsiteX246" fmla="*/ 268289 w 12192000"/>
              <a:gd name="connsiteY246" fmla="*/ 125412 h 3102054"/>
              <a:gd name="connsiteX247" fmla="*/ 304801 w 12192000"/>
              <a:gd name="connsiteY247" fmla="*/ 106362 h 3102054"/>
              <a:gd name="connsiteX248" fmla="*/ 342901 w 12192000"/>
              <a:gd name="connsiteY248" fmla="*/ 87312 h 3102054"/>
              <a:gd name="connsiteX249" fmla="*/ 381001 w 12192000"/>
              <a:gd name="connsiteY249" fmla="*/ 68262 h 3102054"/>
              <a:gd name="connsiteX250" fmla="*/ 417514 w 12192000"/>
              <a:gd name="connsiteY250" fmla="*/ 52387 h 3102054"/>
              <a:gd name="connsiteX251" fmla="*/ 458789 w 12192000"/>
              <a:gd name="connsiteY251" fmla="*/ 36512 h 3102054"/>
              <a:gd name="connsiteX252" fmla="*/ 504826 w 12192000"/>
              <a:gd name="connsiteY252" fmla="*/ 20637 h 3102054"/>
              <a:gd name="connsiteX253" fmla="*/ 557214 w 12192000"/>
              <a:gd name="connsiteY253" fmla="*/ 9525 h 3102054"/>
              <a:gd name="connsiteX254" fmla="*/ 617539 w 12192000"/>
              <a:gd name="connsiteY254" fmla="*/ 3175 h 31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12192000" h="3102054">
                <a:moveTo>
                  <a:pt x="685801" y="0"/>
                </a:moveTo>
                <a:lnTo>
                  <a:pt x="754064" y="3175"/>
                </a:lnTo>
                <a:lnTo>
                  <a:pt x="814389" y="9525"/>
                </a:lnTo>
                <a:lnTo>
                  <a:pt x="866776" y="20637"/>
                </a:lnTo>
                <a:lnTo>
                  <a:pt x="912814" y="36512"/>
                </a:lnTo>
                <a:lnTo>
                  <a:pt x="954089" y="52387"/>
                </a:lnTo>
                <a:lnTo>
                  <a:pt x="990601" y="68262"/>
                </a:lnTo>
                <a:lnTo>
                  <a:pt x="1028701" y="87312"/>
                </a:lnTo>
                <a:lnTo>
                  <a:pt x="1066801" y="106362"/>
                </a:lnTo>
                <a:lnTo>
                  <a:pt x="1103314" y="125412"/>
                </a:lnTo>
                <a:lnTo>
                  <a:pt x="1144589" y="141287"/>
                </a:lnTo>
                <a:lnTo>
                  <a:pt x="1190626" y="155575"/>
                </a:lnTo>
                <a:lnTo>
                  <a:pt x="1243014" y="166687"/>
                </a:lnTo>
                <a:lnTo>
                  <a:pt x="1303339" y="174625"/>
                </a:lnTo>
                <a:lnTo>
                  <a:pt x="1371601" y="176212"/>
                </a:lnTo>
                <a:lnTo>
                  <a:pt x="1439864" y="174625"/>
                </a:lnTo>
                <a:lnTo>
                  <a:pt x="1500189" y="166687"/>
                </a:lnTo>
                <a:lnTo>
                  <a:pt x="1552576" y="155575"/>
                </a:lnTo>
                <a:lnTo>
                  <a:pt x="1598614" y="141287"/>
                </a:lnTo>
                <a:lnTo>
                  <a:pt x="1639889" y="125412"/>
                </a:lnTo>
                <a:lnTo>
                  <a:pt x="1676401" y="106362"/>
                </a:lnTo>
                <a:lnTo>
                  <a:pt x="1714501" y="87312"/>
                </a:lnTo>
                <a:lnTo>
                  <a:pt x="1752601" y="68262"/>
                </a:lnTo>
                <a:lnTo>
                  <a:pt x="1789114" y="52387"/>
                </a:lnTo>
                <a:lnTo>
                  <a:pt x="1830389" y="36512"/>
                </a:lnTo>
                <a:lnTo>
                  <a:pt x="1876426" y="20637"/>
                </a:lnTo>
                <a:lnTo>
                  <a:pt x="1928814" y="9525"/>
                </a:lnTo>
                <a:lnTo>
                  <a:pt x="1989139" y="3175"/>
                </a:lnTo>
                <a:lnTo>
                  <a:pt x="2057401" y="0"/>
                </a:lnTo>
                <a:lnTo>
                  <a:pt x="2125664" y="3175"/>
                </a:lnTo>
                <a:lnTo>
                  <a:pt x="2185989" y="9525"/>
                </a:lnTo>
                <a:lnTo>
                  <a:pt x="2238376" y="20637"/>
                </a:lnTo>
                <a:lnTo>
                  <a:pt x="2284414" y="36512"/>
                </a:lnTo>
                <a:lnTo>
                  <a:pt x="2325688" y="52387"/>
                </a:lnTo>
                <a:lnTo>
                  <a:pt x="2362201" y="68262"/>
                </a:lnTo>
                <a:lnTo>
                  <a:pt x="2400301" y="87312"/>
                </a:lnTo>
                <a:lnTo>
                  <a:pt x="2438401" y="106362"/>
                </a:lnTo>
                <a:lnTo>
                  <a:pt x="2474913" y="125412"/>
                </a:lnTo>
                <a:lnTo>
                  <a:pt x="2516188" y="141287"/>
                </a:lnTo>
                <a:lnTo>
                  <a:pt x="2562226" y="155575"/>
                </a:lnTo>
                <a:lnTo>
                  <a:pt x="2614614" y="166687"/>
                </a:lnTo>
                <a:lnTo>
                  <a:pt x="2674938" y="174625"/>
                </a:lnTo>
                <a:lnTo>
                  <a:pt x="2743201" y="176212"/>
                </a:lnTo>
                <a:lnTo>
                  <a:pt x="2811464" y="174625"/>
                </a:lnTo>
                <a:lnTo>
                  <a:pt x="2871789" y="166687"/>
                </a:lnTo>
                <a:lnTo>
                  <a:pt x="2924176" y="155575"/>
                </a:lnTo>
                <a:lnTo>
                  <a:pt x="2970214" y="141287"/>
                </a:lnTo>
                <a:lnTo>
                  <a:pt x="3011489" y="125412"/>
                </a:lnTo>
                <a:lnTo>
                  <a:pt x="3048001" y="106362"/>
                </a:lnTo>
                <a:lnTo>
                  <a:pt x="3086101" y="87312"/>
                </a:lnTo>
                <a:lnTo>
                  <a:pt x="3124201" y="68262"/>
                </a:lnTo>
                <a:lnTo>
                  <a:pt x="3160714" y="52387"/>
                </a:lnTo>
                <a:lnTo>
                  <a:pt x="3201989" y="36512"/>
                </a:lnTo>
                <a:lnTo>
                  <a:pt x="3248026" y="20637"/>
                </a:lnTo>
                <a:lnTo>
                  <a:pt x="3300414" y="9525"/>
                </a:lnTo>
                <a:lnTo>
                  <a:pt x="3360739" y="3175"/>
                </a:lnTo>
                <a:lnTo>
                  <a:pt x="3427414" y="0"/>
                </a:lnTo>
                <a:lnTo>
                  <a:pt x="3497264" y="3175"/>
                </a:lnTo>
                <a:lnTo>
                  <a:pt x="3557589" y="9525"/>
                </a:lnTo>
                <a:lnTo>
                  <a:pt x="3609976" y="20637"/>
                </a:lnTo>
                <a:lnTo>
                  <a:pt x="3656014" y="36512"/>
                </a:lnTo>
                <a:lnTo>
                  <a:pt x="3697288" y="52387"/>
                </a:lnTo>
                <a:lnTo>
                  <a:pt x="3733801" y="68262"/>
                </a:lnTo>
                <a:lnTo>
                  <a:pt x="3771901" y="87312"/>
                </a:lnTo>
                <a:lnTo>
                  <a:pt x="3810001" y="106362"/>
                </a:lnTo>
                <a:lnTo>
                  <a:pt x="3846514" y="125412"/>
                </a:lnTo>
                <a:lnTo>
                  <a:pt x="3887789" y="141287"/>
                </a:lnTo>
                <a:lnTo>
                  <a:pt x="3933826" y="155575"/>
                </a:lnTo>
                <a:lnTo>
                  <a:pt x="3986214" y="166687"/>
                </a:lnTo>
                <a:lnTo>
                  <a:pt x="4046539" y="174625"/>
                </a:lnTo>
                <a:lnTo>
                  <a:pt x="4114801" y="176212"/>
                </a:lnTo>
                <a:lnTo>
                  <a:pt x="4183064" y="174625"/>
                </a:lnTo>
                <a:lnTo>
                  <a:pt x="4243388" y="166687"/>
                </a:lnTo>
                <a:lnTo>
                  <a:pt x="4295776" y="155575"/>
                </a:lnTo>
                <a:lnTo>
                  <a:pt x="4341813" y="141287"/>
                </a:lnTo>
                <a:lnTo>
                  <a:pt x="4383088" y="125412"/>
                </a:lnTo>
                <a:lnTo>
                  <a:pt x="4419601" y="106362"/>
                </a:lnTo>
                <a:lnTo>
                  <a:pt x="4495801" y="68262"/>
                </a:lnTo>
                <a:lnTo>
                  <a:pt x="4532314" y="52387"/>
                </a:lnTo>
                <a:lnTo>
                  <a:pt x="4573588" y="36512"/>
                </a:lnTo>
                <a:lnTo>
                  <a:pt x="4619626" y="20637"/>
                </a:lnTo>
                <a:lnTo>
                  <a:pt x="4672013" y="9525"/>
                </a:lnTo>
                <a:lnTo>
                  <a:pt x="4732338" y="3175"/>
                </a:lnTo>
                <a:lnTo>
                  <a:pt x="4800601" y="0"/>
                </a:lnTo>
                <a:lnTo>
                  <a:pt x="4868864" y="3175"/>
                </a:lnTo>
                <a:lnTo>
                  <a:pt x="4929188" y="9525"/>
                </a:lnTo>
                <a:lnTo>
                  <a:pt x="4981576" y="20637"/>
                </a:lnTo>
                <a:lnTo>
                  <a:pt x="5027614" y="36512"/>
                </a:lnTo>
                <a:lnTo>
                  <a:pt x="5068889" y="52387"/>
                </a:lnTo>
                <a:lnTo>
                  <a:pt x="5105402" y="68262"/>
                </a:lnTo>
                <a:lnTo>
                  <a:pt x="5143502" y="87312"/>
                </a:lnTo>
                <a:lnTo>
                  <a:pt x="5181601" y="106362"/>
                </a:lnTo>
                <a:lnTo>
                  <a:pt x="5218115" y="125412"/>
                </a:lnTo>
                <a:lnTo>
                  <a:pt x="5259388" y="141287"/>
                </a:lnTo>
                <a:lnTo>
                  <a:pt x="5305426" y="155575"/>
                </a:lnTo>
                <a:lnTo>
                  <a:pt x="5357813" y="166687"/>
                </a:lnTo>
                <a:lnTo>
                  <a:pt x="5418139" y="174625"/>
                </a:lnTo>
                <a:lnTo>
                  <a:pt x="5486401" y="176212"/>
                </a:lnTo>
                <a:lnTo>
                  <a:pt x="5554663" y="174625"/>
                </a:lnTo>
                <a:lnTo>
                  <a:pt x="5614989" y="166687"/>
                </a:lnTo>
                <a:lnTo>
                  <a:pt x="5667376" y="155575"/>
                </a:lnTo>
                <a:lnTo>
                  <a:pt x="5713414" y="141287"/>
                </a:lnTo>
                <a:lnTo>
                  <a:pt x="5754689" y="125412"/>
                </a:lnTo>
                <a:lnTo>
                  <a:pt x="5791202" y="106362"/>
                </a:lnTo>
                <a:lnTo>
                  <a:pt x="5829302" y="87312"/>
                </a:lnTo>
                <a:lnTo>
                  <a:pt x="5867402" y="68262"/>
                </a:lnTo>
                <a:lnTo>
                  <a:pt x="5903915" y="52387"/>
                </a:lnTo>
                <a:lnTo>
                  <a:pt x="5945189" y="36512"/>
                </a:lnTo>
                <a:lnTo>
                  <a:pt x="5991226" y="20637"/>
                </a:lnTo>
                <a:lnTo>
                  <a:pt x="6043614" y="9525"/>
                </a:lnTo>
                <a:lnTo>
                  <a:pt x="6103939" y="3175"/>
                </a:lnTo>
                <a:lnTo>
                  <a:pt x="6172201" y="0"/>
                </a:lnTo>
                <a:lnTo>
                  <a:pt x="6210301" y="1772"/>
                </a:lnTo>
                <a:lnTo>
                  <a:pt x="6248401" y="0"/>
                </a:lnTo>
                <a:lnTo>
                  <a:pt x="6316664" y="3175"/>
                </a:lnTo>
                <a:lnTo>
                  <a:pt x="6376989" y="9525"/>
                </a:lnTo>
                <a:lnTo>
                  <a:pt x="6429376" y="20637"/>
                </a:lnTo>
                <a:lnTo>
                  <a:pt x="6475414" y="36512"/>
                </a:lnTo>
                <a:lnTo>
                  <a:pt x="6516689" y="52387"/>
                </a:lnTo>
                <a:lnTo>
                  <a:pt x="6553202" y="68262"/>
                </a:lnTo>
                <a:lnTo>
                  <a:pt x="6591302" y="87312"/>
                </a:lnTo>
                <a:lnTo>
                  <a:pt x="6629401" y="106362"/>
                </a:lnTo>
                <a:lnTo>
                  <a:pt x="6665915" y="125412"/>
                </a:lnTo>
                <a:lnTo>
                  <a:pt x="6707189" y="141287"/>
                </a:lnTo>
                <a:lnTo>
                  <a:pt x="6753226" y="155575"/>
                </a:lnTo>
                <a:lnTo>
                  <a:pt x="6805614" y="166687"/>
                </a:lnTo>
                <a:lnTo>
                  <a:pt x="6865939" y="174625"/>
                </a:lnTo>
                <a:lnTo>
                  <a:pt x="6934201" y="176212"/>
                </a:lnTo>
                <a:lnTo>
                  <a:pt x="7002464" y="174625"/>
                </a:lnTo>
                <a:lnTo>
                  <a:pt x="7062789" y="166687"/>
                </a:lnTo>
                <a:lnTo>
                  <a:pt x="7115176" y="155575"/>
                </a:lnTo>
                <a:lnTo>
                  <a:pt x="7161214" y="141287"/>
                </a:lnTo>
                <a:lnTo>
                  <a:pt x="7202489" y="125412"/>
                </a:lnTo>
                <a:lnTo>
                  <a:pt x="7239001" y="106362"/>
                </a:lnTo>
                <a:lnTo>
                  <a:pt x="7277101" y="87312"/>
                </a:lnTo>
                <a:lnTo>
                  <a:pt x="7315201" y="68262"/>
                </a:lnTo>
                <a:lnTo>
                  <a:pt x="7351714" y="52387"/>
                </a:lnTo>
                <a:lnTo>
                  <a:pt x="7392989" y="36512"/>
                </a:lnTo>
                <a:lnTo>
                  <a:pt x="7439026" y="20637"/>
                </a:lnTo>
                <a:lnTo>
                  <a:pt x="7491414" y="9525"/>
                </a:lnTo>
                <a:lnTo>
                  <a:pt x="7551739" y="3175"/>
                </a:lnTo>
                <a:lnTo>
                  <a:pt x="7620001" y="0"/>
                </a:lnTo>
                <a:lnTo>
                  <a:pt x="7688264" y="3175"/>
                </a:lnTo>
                <a:lnTo>
                  <a:pt x="7748589" y="9525"/>
                </a:lnTo>
                <a:lnTo>
                  <a:pt x="7800976" y="20637"/>
                </a:lnTo>
                <a:lnTo>
                  <a:pt x="7847014" y="36512"/>
                </a:lnTo>
                <a:lnTo>
                  <a:pt x="7888289" y="52387"/>
                </a:lnTo>
                <a:lnTo>
                  <a:pt x="7924801" y="68262"/>
                </a:lnTo>
                <a:lnTo>
                  <a:pt x="7962901" y="87312"/>
                </a:lnTo>
                <a:lnTo>
                  <a:pt x="8001001" y="106362"/>
                </a:lnTo>
                <a:lnTo>
                  <a:pt x="8037514" y="125412"/>
                </a:lnTo>
                <a:lnTo>
                  <a:pt x="8078789" y="141287"/>
                </a:lnTo>
                <a:lnTo>
                  <a:pt x="8124826" y="155575"/>
                </a:lnTo>
                <a:lnTo>
                  <a:pt x="8177214" y="166687"/>
                </a:lnTo>
                <a:lnTo>
                  <a:pt x="8237539" y="174625"/>
                </a:lnTo>
                <a:lnTo>
                  <a:pt x="8305801" y="176212"/>
                </a:lnTo>
                <a:lnTo>
                  <a:pt x="8374064" y="174625"/>
                </a:lnTo>
                <a:lnTo>
                  <a:pt x="8434388" y="166687"/>
                </a:lnTo>
                <a:lnTo>
                  <a:pt x="8486776" y="155575"/>
                </a:lnTo>
                <a:lnTo>
                  <a:pt x="8532814" y="141287"/>
                </a:lnTo>
                <a:lnTo>
                  <a:pt x="8574088" y="125412"/>
                </a:lnTo>
                <a:lnTo>
                  <a:pt x="8610600" y="106362"/>
                </a:lnTo>
                <a:lnTo>
                  <a:pt x="8648700" y="87312"/>
                </a:lnTo>
                <a:lnTo>
                  <a:pt x="8686800" y="68262"/>
                </a:lnTo>
                <a:lnTo>
                  <a:pt x="8723314" y="52387"/>
                </a:lnTo>
                <a:lnTo>
                  <a:pt x="8764588" y="36512"/>
                </a:lnTo>
                <a:lnTo>
                  <a:pt x="8810626" y="20637"/>
                </a:lnTo>
                <a:lnTo>
                  <a:pt x="8863014" y="9525"/>
                </a:lnTo>
                <a:lnTo>
                  <a:pt x="8923338" y="3175"/>
                </a:lnTo>
                <a:lnTo>
                  <a:pt x="8990014" y="0"/>
                </a:lnTo>
                <a:lnTo>
                  <a:pt x="9059864" y="3175"/>
                </a:lnTo>
                <a:lnTo>
                  <a:pt x="9120188" y="9525"/>
                </a:lnTo>
                <a:lnTo>
                  <a:pt x="9172576" y="20637"/>
                </a:lnTo>
                <a:lnTo>
                  <a:pt x="9218614" y="36512"/>
                </a:lnTo>
                <a:lnTo>
                  <a:pt x="9259888" y="52387"/>
                </a:lnTo>
                <a:lnTo>
                  <a:pt x="9296400" y="68262"/>
                </a:lnTo>
                <a:lnTo>
                  <a:pt x="9334500" y="87312"/>
                </a:lnTo>
                <a:lnTo>
                  <a:pt x="9372600" y="106362"/>
                </a:lnTo>
                <a:lnTo>
                  <a:pt x="9409114" y="125412"/>
                </a:lnTo>
                <a:lnTo>
                  <a:pt x="9450388" y="141287"/>
                </a:lnTo>
                <a:lnTo>
                  <a:pt x="9496426" y="155575"/>
                </a:lnTo>
                <a:lnTo>
                  <a:pt x="9548814" y="166687"/>
                </a:lnTo>
                <a:lnTo>
                  <a:pt x="9609138" y="174625"/>
                </a:lnTo>
                <a:lnTo>
                  <a:pt x="9677400" y="176212"/>
                </a:lnTo>
                <a:lnTo>
                  <a:pt x="9745664" y="174625"/>
                </a:lnTo>
                <a:lnTo>
                  <a:pt x="9805988" y="166687"/>
                </a:lnTo>
                <a:lnTo>
                  <a:pt x="9858376" y="155575"/>
                </a:lnTo>
                <a:lnTo>
                  <a:pt x="9904414" y="141287"/>
                </a:lnTo>
                <a:lnTo>
                  <a:pt x="9945688" y="125412"/>
                </a:lnTo>
                <a:lnTo>
                  <a:pt x="9982200" y="106362"/>
                </a:lnTo>
                <a:lnTo>
                  <a:pt x="10058400" y="68262"/>
                </a:lnTo>
                <a:lnTo>
                  <a:pt x="10094914" y="52387"/>
                </a:lnTo>
                <a:lnTo>
                  <a:pt x="10136188" y="36512"/>
                </a:lnTo>
                <a:lnTo>
                  <a:pt x="10182226" y="20637"/>
                </a:lnTo>
                <a:lnTo>
                  <a:pt x="10234614" y="9525"/>
                </a:lnTo>
                <a:lnTo>
                  <a:pt x="10294938" y="3175"/>
                </a:lnTo>
                <a:lnTo>
                  <a:pt x="10363200" y="0"/>
                </a:lnTo>
                <a:lnTo>
                  <a:pt x="10431464" y="3175"/>
                </a:lnTo>
                <a:lnTo>
                  <a:pt x="10491788" y="9525"/>
                </a:lnTo>
                <a:lnTo>
                  <a:pt x="10544176" y="20637"/>
                </a:lnTo>
                <a:lnTo>
                  <a:pt x="10590214" y="36512"/>
                </a:lnTo>
                <a:lnTo>
                  <a:pt x="10631488" y="52387"/>
                </a:lnTo>
                <a:lnTo>
                  <a:pt x="10668000" y="68262"/>
                </a:lnTo>
                <a:lnTo>
                  <a:pt x="10706100" y="87312"/>
                </a:lnTo>
                <a:lnTo>
                  <a:pt x="10744200" y="106362"/>
                </a:lnTo>
                <a:lnTo>
                  <a:pt x="10780714" y="125412"/>
                </a:lnTo>
                <a:lnTo>
                  <a:pt x="10821988" y="141287"/>
                </a:lnTo>
                <a:lnTo>
                  <a:pt x="10868026" y="155575"/>
                </a:lnTo>
                <a:lnTo>
                  <a:pt x="10920414" y="166687"/>
                </a:lnTo>
                <a:lnTo>
                  <a:pt x="10980738" y="174625"/>
                </a:lnTo>
                <a:lnTo>
                  <a:pt x="11049000" y="176212"/>
                </a:lnTo>
                <a:lnTo>
                  <a:pt x="11117264" y="174625"/>
                </a:lnTo>
                <a:lnTo>
                  <a:pt x="11177588" y="166687"/>
                </a:lnTo>
                <a:lnTo>
                  <a:pt x="11229976" y="155575"/>
                </a:lnTo>
                <a:lnTo>
                  <a:pt x="11276014" y="141287"/>
                </a:lnTo>
                <a:lnTo>
                  <a:pt x="11317288" y="125412"/>
                </a:lnTo>
                <a:lnTo>
                  <a:pt x="11353800" y="106362"/>
                </a:lnTo>
                <a:lnTo>
                  <a:pt x="11391900" y="87312"/>
                </a:lnTo>
                <a:lnTo>
                  <a:pt x="11430000" y="68263"/>
                </a:lnTo>
                <a:lnTo>
                  <a:pt x="11466514" y="52388"/>
                </a:lnTo>
                <a:lnTo>
                  <a:pt x="11507788" y="36513"/>
                </a:lnTo>
                <a:lnTo>
                  <a:pt x="11553826" y="20638"/>
                </a:lnTo>
                <a:lnTo>
                  <a:pt x="11606214" y="9525"/>
                </a:lnTo>
                <a:lnTo>
                  <a:pt x="11666538" y="3175"/>
                </a:lnTo>
                <a:lnTo>
                  <a:pt x="11734800" y="0"/>
                </a:lnTo>
                <a:lnTo>
                  <a:pt x="11803064" y="3175"/>
                </a:lnTo>
                <a:lnTo>
                  <a:pt x="11863388" y="9525"/>
                </a:lnTo>
                <a:lnTo>
                  <a:pt x="11915776" y="20638"/>
                </a:lnTo>
                <a:lnTo>
                  <a:pt x="11961814" y="36513"/>
                </a:lnTo>
                <a:lnTo>
                  <a:pt x="12003088" y="52388"/>
                </a:lnTo>
                <a:lnTo>
                  <a:pt x="12039600" y="68263"/>
                </a:lnTo>
                <a:lnTo>
                  <a:pt x="12077700" y="87313"/>
                </a:lnTo>
                <a:lnTo>
                  <a:pt x="12115800" y="106363"/>
                </a:lnTo>
                <a:lnTo>
                  <a:pt x="12152314" y="125413"/>
                </a:lnTo>
                <a:lnTo>
                  <a:pt x="12192000" y="140677"/>
                </a:lnTo>
                <a:lnTo>
                  <a:pt x="12192000" y="885826"/>
                </a:lnTo>
                <a:lnTo>
                  <a:pt x="12191999" y="885826"/>
                </a:lnTo>
                <a:lnTo>
                  <a:pt x="12191999" y="3102054"/>
                </a:lnTo>
                <a:lnTo>
                  <a:pt x="0" y="3102054"/>
                </a:lnTo>
                <a:lnTo>
                  <a:pt x="0" y="638254"/>
                </a:lnTo>
                <a:lnTo>
                  <a:pt x="1" y="638254"/>
                </a:lnTo>
                <a:lnTo>
                  <a:pt x="1" y="176212"/>
                </a:lnTo>
                <a:lnTo>
                  <a:pt x="68264" y="174625"/>
                </a:lnTo>
                <a:lnTo>
                  <a:pt x="128589" y="166687"/>
                </a:lnTo>
                <a:lnTo>
                  <a:pt x="180976" y="155575"/>
                </a:lnTo>
                <a:lnTo>
                  <a:pt x="227014" y="141287"/>
                </a:lnTo>
                <a:lnTo>
                  <a:pt x="268289" y="125412"/>
                </a:lnTo>
                <a:lnTo>
                  <a:pt x="304801" y="106362"/>
                </a:lnTo>
                <a:lnTo>
                  <a:pt x="342901" y="87312"/>
                </a:lnTo>
                <a:lnTo>
                  <a:pt x="381001" y="68262"/>
                </a:lnTo>
                <a:lnTo>
                  <a:pt x="417514" y="52387"/>
                </a:lnTo>
                <a:lnTo>
                  <a:pt x="458789" y="36512"/>
                </a:lnTo>
                <a:lnTo>
                  <a:pt x="504826" y="20637"/>
                </a:lnTo>
                <a:lnTo>
                  <a:pt x="557214" y="9525"/>
                </a:lnTo>
                <a:lnTo>
                  <a:pt x="617539" y="31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191DAC6-F6DA-1B10-D43A-644A585E0857}"/>
              </a:ext>
            </a:extLst>
          </p:cNvPr>
          <p:cNvSpPr>
            <a:spLocks noGrp="1"/>
          </p:cNvSpPr>
          <p:nvPr>
            <p:ph type="title"/>
          </p:nvPr>
        </p:nvSpPr>
        <p:spPr>
          <a:xfrm>
            <a:off x="833971" y="4721336"/>
            <a:ext cx="10681664" cy="1465771"/>
          </a:xfrm>
        </p:spPr>
        <p:txBody>
          <a:bodyPr vert="horz" lIns="91440" tIns="45720" rIns="91440" bIns="45720" rtlCol="0" anchor="ctr">
            <a:noAutofit/>
          </a:bodyPr>
          <a:lstStyle/>
          <a:p>
            <a:pPr algn="ctr">
              <a:lnSpc>
                <a:spcPct val="150000"/>
              </a:lnSpc>
            </a:pPr>
            <a:r>
              <a:rPr lang="en-US" sz="1800" spc="800" dirty="0" err="1">
                <a:solidFill>
                  <a:schemeClr val="accent1"/>
                </a:solidFill>
                <a:effectLst/>
                <a:latin typeface="Times New Roman" panose="02020603050405020304" pitchFamily="18" charset="0"/>
                <a:cs typeface="Times New Roman" panose="02020603050405020304" pitchFamily="18" charset="0"/>
              </a:rPr>
              <a:t>Podczas</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pobytu</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uczestniczyliśmy</a:t>
            </a:r>
            <a:r>
              <a:rPr lang="en-US" sz="1800" spc="800" dirty="0">
                <a:solidFill>
                  <a:schemeClr val="accent1"/>
                </a:solidFill>
                <a:effectLst/>
                <a:latin typeface="Times New Roman" panose="02020603050405020304" pitchFamily="18" charset="0"/>
                <a:cs typeface="Times New Roman" panose="02020603050405020304" pitchFamily="18" charset="0"/>
              </a:rPr>
              <a:t> w </a:t>
            </a:r>
            <a:r>
              <a:rPr lang="en-US" sz="1800" spc="800" dirty="0" err="1">
                <a:solidFill>
                  <a:schemeClr val="accent1"/>
                </a:solidFill>
                <a:effectLst/>
                <a:latin typeface="Times New Roman" panose="02020603050405020304" pitchFamily="18" charset="0"/>
                <a:cs typeface="Times New Roman" panose="02020603050405020304" pitchFamily="18" charset="0"/>
              </a:rPr>
              <a:t>różnych</a:t>
            </a:r>
            <a:r>
              <a:rPr lang="pl-PL" sz="1800" spc="800" dirty="0">
                <a:solidFill>
                  <a:schemeClr val="accent1"/>
                </a:solidFill>
                <a:effectLst/>
                <a:latin typeface="Times New Roman" panose="02020603050405020304" pitchFamily="18" charset="0"/>
                <a:cs typeface="Times New Roman" panose="02020603050405020304" pitchFamily="18" charset="0"/>
              </a:rPr>
              <a:t> zajęciach </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Dzięki</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temu</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mieliśmy</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możliwość</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poznania</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sposobów</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nauki</a:t>
            </a:r>
            <a:r>
              <a:rPr lang="en-US" sz="1800" spc="800" dirty="0">
                <a:solidFill>
                  <a:schemeClr val="accent1"/>
                </a:solidFill>
                <a:effectLst/>
                <a:latin typeface="Times New Roman" panose="02020603050405020304" pitchFamily="18" charset="0"/>
                <a:cs typeface="Times New Roman" panose="02020603050405020304" pitchFamily="18" charset="0"/>
              </a:rPr>
              <a:t> w </a:t>
            </a:r>
            <a:r>
              <a:rPr lang="en-US" sz="1800" spc="800" dirty="0" err="1">
                <a:solidFill>
                  <a:schemeClr val="accent1"/>
                </a:solidFill>
                <a:effectLst/>
                <a:latin typeface="Times New Roman" panose="02020603050405020304" pitchFamily="18" charset="0"/>
                <a:cs typeface="Times New Roman" panose="02020603050405020304" pitchFamily="18" charset="0"/>
              </a:rPr>
              <a:t>kraju</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partnerskim</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i</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nabycia</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umiejętności</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współpracy</a:t>
            </a:r>
            <a:r>
              <a:rPr lang="en-US" sz="1800" spc="800" dirty="0">
                <a:solidFill>
                  <a:schemeClr val="accent1"/>
                </a:solidFill>
                <a:effectLst/>
                <a:latin typeface="Times New Roman" panose="02020603050405020304" pitchFamily="18" charset="0"/>
                <a:cs typeface="Times New Roman" panose="02020603050405020304" pitchFamily="18" charset="0"/>
              </a:rPr>
              <a:t> w </a:t>
            </a:r>
            <a:r>
              <a:rPr lang="en-US" sz="1800" spc="800" dirty="0" err="1">
                <a:solidFill>
                  <a:schemeClr val="accent1"/>
                </a:solidFill>
                <a:effectLst/>
                <a:latin typeface="Times New Roman" panose="02020603050405020304" pitchFamily="18" charset="0"/>
                <a:cs typeface="Times New Roman" panose="02020603050405020304" pitchFamily="18" charset="0"/>
              </a:rPr>
              <a:t>grupie</a:t>
            </a:r>
            <a:r>
              <a:rPr lang="en-US" sz="1800" spc="800" dirty="0">
                <a:solidFill>
                  <a:schemeClr val="accent1"/>
                </a:solidFill>
                <a:effectLst/>
                <a:latin typeface="Times New Roman" panose="02020603050405020304" pitchFamily="18" charset="0"/>
                <a:cs typeface="Times New Roman" panose="02020603050405020304" pitchFamily="18" charset="0"/>
              </a:rPr>
              <a:t> </a:t>
            </a:r>
            <a:r>
              <a:rPr lang="en-US" sz="1800" spc="800" dirty="0" err="1">
                <a:solidFill>
                  <a:schemeClr val="accent1"/>
                </a:solidFill>
                <a:effectLst/>
                <a:latin typeface="Times New Roman" panose="02020603050405020304" pitchFamily="18" charset="0"/>
                <a:cs typeface="Times New Roman" panose="02020603050405020304" pitchFamily="18" charset="0"/>
              </a:rPr>
              <a:t>międzynarodowej</a:t>
            </a:r>
            <a:r>
              <a:rPr lang="en-US" sz="1800" spc="800" dirty="0">
                <a:solidFill>
                  <a:schemeClr val="accent1"/>
                </a:solidFill>
                <a:effectLst/>
                <a:latin typeface="Times New Roman" panose="02020603050405020304" pitchFamily="18" charset="0"/>
                <a:cs typeface="Times New Roman" panose="02020603050405020304" pitchFamily="18" charset="0"/>
              </a:rPr>
              <a:t>.</a:t>
            </a:r>
            <a:r>
              <a:rPr lang="en-US" sz="1800" spc="800" dirty="0">
                <a:solidFill>
                  <a:schemeClr val="bg1"/>
                </a:solidFill>
                <a:latin typeface="Times New Roman" panose="02020603050405020304" pitchFamily="18" charset="0"/>
                <a:cs typeface="Times New Roman" panose="02020603050405020304" pitchFamily="18" charset="0"/>
              </a:rPr>
              <a:t/>
            </a:r>
            <a:br>
              <a:rPr lang="en-US" sz="1800" spc="800" dirty="0">
                <a:solidFill>
                  <a:schemeClr val="bg1"/>
                </a:solidFill>
                <a:latin typeface="Times New Roman" panose="02020603050405020304" pitchFamily="18" charset="0"/>
                <a:cs typeface="Times New Roman" panose="02020603050405020304" pitchFamily="18" charset="0"/>
              </a:rPr>
            </a:br>
            <a:endParaRPr lang="en-US" sz="1800" spc="800" dirty="0">
              <a:solidFill>
                <a:schemeClr val="bg1"/>
              </a:solidFill>
              <a:latin typeface="Times New Roman" panose="02020603050405020304" pitchFamily="18" charset="0"/>
              <a:cs typeface="Times New Roman" panose="02020603050405020304" pitchFamily="18" charset="0"/>
            </a:endParaRPr>
          </a:p>
        </p:txBody>
      </p:sp>
      <p:pic>
        <p:nvPicPr>
          <p:cNvPr id="25" name="Obraz 24" descr="Obraz zawierający w pomieszczeniu, ściana, ubrania, lustro&#10;&#10;Opis wygenerowany automatycznie">
            <a:extLst>
              <a:ext uri="{FF2B5EF4-FFF2-40B4-BE49-F238E27FC236}">
                <a16:creationId xmlns:a16="http://schemas.microsoft.com/office/drawing/2014/main" id="{4DD737A2-DC84-9B7F-3D3F-5B59BCB8F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68264" y="825827"/>
            <a:ext cx="2975055" cy="2231291"/>
          </a:xfrm>
          <a:prstGeom prst="rect">
            <a:avLst/>
          </a:prstGeom>
        </p:spPr>
      </p:pic>
      <p:pic>
        <p:nvPicPr>
          <p:cNvPr id="27" name="Obraz 26" descr="Obraz zawierający ubrania, osoba, narzędzie, miotła&#10;&#10;Opis wygenerowany automatycznie">
            <a:extLst>
              <a:ext uri="{FF2B5EF4-FFF2-40B4-BE49-F238E27FC236}">
                <a16:creationId xmlns:a16="http://schemas.microsoft.com/office/drawing/2014/main" id="{9D5E8CD3-41AF-097B-060B-27B722FC2A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190838" y="825827"/>
            <a:ext cx="2975055" cy="2231291"/>
          </a:xfrm>
          <a:prstGeom prst="rect">
            <a:avLst/>
          </a:prstGeom>
        </p:spPr>
      </p:pic>
      <p:pic>
        <p:nvPicPr>
          <p:cNvPr id="11" name="Obraz 10" descr="Obraz zawierający na wolnym powietrzu, chmura, niebo, plaża&#10;&#10;Opis wygenerowany automatycznie">
            <a:extLst>
              <a:ext uri="{FF2B5EF4-FFF2-40B4-BE49-F238E27FC236}">
                <a16:creationId xmlns:a16="http://schemas.microsoft.com/office/drawing/2014/main" id="{7EAB69F5-650D-3186-1853-B54D898C7D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013412" y="838587"/>
            <a:ext cx="2975055" cy="2231291"/>
          </a:xfrm>
          <a:prstGeom prst="rect">
            <a:avLst/>
          </a:prstGeom>
        </p:spPr>
      </p:pic>
      <p:pic>
        <p:nvPicPr>
          <p:cNvPr id="29" name="Obraz 28" descr="Obraz zawierający ubrania, osoba, obuwie, w pomieszczeniu&#10;&#10;Opis wygenerowany automatycznie">
            <a:extLst>
              <a:ext uri="{FF2B5EF4-FFF2-40B4-BE49-F238E27FC236}">
                <a16:creationId xmlns:a16="http://schemas.microsoft.com/office/drawing/2014/main" id="{7515CD4E-B9FB-16EC-9AC8-33C70A8D37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099048" y="836992"/>
            <a:ext cx="2962295" cy="2221721"/>
          </a:xfrm>
          <a:prstGeom prst="rect">
            <a:avLst/>
          </a:prstGeom>
        </p:spPr>
      </p:pic>
    </p:spTree>
    <p:extLst>
      <p:ext uri="{BB962C8B-B14F-4D97-AF65-F5344CB8AC3E}">
        <p14:creationId xmlns:p14="http://schemas.microsoft.com/office/powerpoint/2010/main" val="163748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90F81A98-2317-0738-8F89-BB496BB7F435}"/>
              </a:ext>
            </a:extLst>
          </p:cNvPr>
          <p:cNvSpPr>
            <a:spLocks noGrp="1"/>
          </p:cNvSpPr>
          <p:nvPr>
            <p:ph type="title"/>
          </p:nvPr>
        </p:nvSpPr>
        <p:spPr/>
        <p:txBody>
          <a:bodyPr/>
          <a:lstStyle/>
          <a:p>
            <a:pPr algn="ctr"/>
            <a:r>
              <a:rPr lang="pl-PL" dirty="0"/>
              <a:t>Nawiązywanie nowych znajomości</a:t>
            </a:r>
          </a:p>
        </p:txBody>
      </p:sp>
      <p:sp>
        <p:nvSpPr>
          <p:cNvPr id="6" name="Symbol zastępczy zawartości 5">
            <a:extLst>
              <a:ext uri="{FF2B5EF4-FFF2-40B4-BE49-F238E27FC236}">
                <a16:creationId xmlns:a16="http://schemas.microsoft.com/office/drawing/2014/main" id="{A2DDCD47-A48D-1554-5C7C-E8E74E604135}"/>
              </a:ext>
            </a:extLst>
          </p:cNvPr>
          <p:cNvSpPr>
            <a:spLocks noGrp="1"/>
          </p:cNvSpPr>
          <p:nvPr>
            <p:ph sz="half" idx="2"/>
          </p:nvPr>
        </p:nvSpPr>
        <p:spPr>
          <a:xfrm>
            <a:off x="6070600" y="2133600"/>
            <a:ext cx="5272532" cy="3278124"/>
          </a:xfrm>
        </p:spPr>
        <p:txBody>
          <a:bodyPr>
            <a:normAutofit/>
          </a:bodyPr>
          <a:lstStyle/>
          <a:p>
            <a:r>
              <a:rPr lang="pl-PL" dirty="0"/>
              <a:t>Program Erasmus+ umożliwił nam poznanie wielu nowych, bardzo fajnych osób. Mogliśmy zawierać nowe znajomości, a nawet przyjaźnie, jednocześnie ćwicząc języki obce. To były świetnie spędzone chwile wśród rówieśników, a zdobyte znajomości możemy podtrzymywać, np. wysyłając maile nowym kolegom i koleżankom.</a:t>
            </a:r>
          </a:p>
        </p:txBody>
      </p:sp>
      <p:pic>
        <p:nvPicPr>
          <p:cNvPr id="9" name="Symbol zastępczy zawartości 8">
            <a:extLst>
              <a:ext uri="{FF2B5EF4-FFF2-40B4-BE49-F238E27FC236}">
                <a16:creationId xmlns:a16="http://schemas.microsoft.com/office/drawing/2014/main" id="{1B0D9032-4DD2-2758-DA64-D6CD2E070E77}"/>
              </a:ext>
            </a:extLst>
          </p:cNvPr>
          <p:cNvPicPr>
            <a:picLocks noGrp="1" noChangeAspect="1"/>
          </p:cNvPicPr>
          <p:nvPr>
            <p:ph sz="quarter" idx="4"/>
          </p:nvPr>
        </p:nvPicPr>
        <p:blipFill>
          <a:blip r:embed="rId2"/>
          <a:stretch>
            <a:fillRect/>
          </a:stretch>
        </p:blipFill>
        <p:spPr>
          <a:xfrm>
            <a:off x="1542335" y="1283853"/>
            <a:ext cx="2380290" cy="1969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Obraz 2" descr="Obraz zawierający ubrania, na wolnym powietrzu, osoba, obuwie&#10;&#10;Opis wygenerowany automatycznie">
            <a:extLst>
              <a:ext uri="{FF2B5EF4-FFF2-40B4-BE49-F238E27FC236}">
                <a16:creationId xmlns:a16="http://schemas.microsoft.com/office/drawing/2014/main" id="{EC9E8819-9304-2EA1-CEC8-DD2DC4ACF2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794805" y="2264335"/>
            <a:ext cx="2403615" cy="1802711"/>
          </a:xfrm>
          <a:prstGeom prst="rect">
            <a:avLst/>
          </a:prstGeom>
        </p:spPr>
      </p:pic>
      <p:pic>
        <p:nvPicPr>
          <p:cNvPr id="7" name="Obraz 6" descr="Obraz zawierający w pomieszczeniu, ściana, obuwie, ubrania&#10;&#10;Opis wygenerowany automatycznie">
            <a:extLst>
              <a:ext uri="{FF2B5EF4-FFF2-40B4-BE49-F238E27FC236}">
                <a16:creationId xmlns:a16="http://schemas.microsoft.com/office/drawing/2014/main" id="{C280E14F-BDEF-EC59-6822-5A2D7801B2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145620" y="3848415"/>
            <a:ext cx="3173718" cy="2380289"/>
          </a:xfrm>
          <a:prstGeom prst="rect">
            <a:avLst/>
          </a:prstGeom>
        </p:spPr>
      </p:pic>
      <p:pic>
        <p:nvPicPr>
          <p:cNvPr id="10" name="Obraz 9" descr="Obraz zawierający ściana, ubrania, obuwie, w pomieszczeniu">
            <a:extLst>
              <a:ext uri="{FF2B5EF4-FFF2-40B4-BE49-F238E27FC236}">
                <a16:creationId xmlns:a16="http://schemas.microsoft.com/office/drawing/2014/main" id="{1C45E5CB-CA51-6FE4-77C8-20B8CABBCA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816723" y="4735398"/>
            <a:ext cx="2228272" cy="1671204"/>
          </a:xfrm>
          <a:prstGeom prst="rect">
            <a:avLst/>
          </a:prstGeom>
        </p:spPr>
      </p:pic>
    </p:spTree>
    <p:extLst>
      <p:ext uri="{BB962C8B-B14F-4D97-AF65-F5344CB8AC3E}">
        <p14:creationId xmlns:p14="http://schemas.microsoft.com/office/powerpoint/2010/main" val="2564306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364BFC7-A94F-5924-DAB1-924E9C6DDAF2}"/>
              </a:ext>
            </a:extLst>
          </p:cNvPr>
          <p:cNvSpPr>
            <a:spLocks noGrp="1"/>
          </p:cNvSpPr>
          <p:nvPr>
            <p:ph type="title"/>
          </p:nvPr>
        </p:nvSpPr>
        <p:spPr/>
        <p:txBody>
          <a:bodyPr/>
          <a:lstStyle/>
          <a:p>
            <a:pPr algn="ctr"/>
            <a:r>
              <a:rPr lang="pl-PL" dirty="0"/>
              <a:t> znajomość języka</a:t>
            </a:r>
          </a:p>
        </p:txBody>
      </p:sp>
      <p:sp>
        <p:nvSpPr>
          <p:cNvPr id="5" name="Symbol zastępczy zawartości 4">
            <a:extLst>
              <a:ext uri="{FF2B5EF4-FFF2-40B4-BE49-F238E27FC236}">
                <a16:creationId xmlns:a16="http://schemas.microsoft.com/office/drawing/2014/main" id="{D7AD2AD1-156B-D121-C781-F5E4F8FEDF3B}"/>
              </a:ext>
            </a:extLst>
          </p:cNvPr>
          <p:cNvSpPr>
            <a:spLocks noGrp="1"/>
          </p:cNvSpPr>
          <p:nvPr>
            <p:ph sz="half" idx="1"/>
          </p:nvPr>
        </p:nvSpPr>
        <p:spPr>
          <a:xfrm>
            <a:off x="1257299" y="1764792"/>
            <a:ext cx="5428488" cy="4275790"/>
          </a:xfrm>
        </p:spPr>
        <p:txBody>
          <a:bodyPr>
            <a:normAutofit fontScale="77500" lnSpcReduction="20000"/>
          </a:bodyPr>
          <a:lstStyle/>
          <a:p>
            <a:pPr marL="0" indent="0">
              <a:buNone/>
            </a:pPr>
            <a:endParaRPr lang="pl-PL" dirty="0"/>
          </a:p>
          <a:p>
            <a:r>
              <a:rPr lang="pl-PL" sz="2300" dirty="0"/>
              <a:t>Podczas programu Erasmus+ mogliśmy intensywnie ćwiczyć języki obce, w szczególności język angielski, który był głównym środkiem komunikacji. Dzięki codziennym rozmowom, wspólnym projektom i różnorodnym aktywnościom rozwijaliśmy swoje umiejętności językowe w praktyce, poszerzając słownictwo oraz poprawiając wymowę i płynność w mówieniu. Uczestnictwo w warsztatach oraz współpraca z rówieśnikami z innych krajów dodatkowo motywowały nas do przełamywania bariery językowej i korzystania z języka w realnych sytuacjach. To doświadczenie pomogło nam zdobyć pewność siebie w posługiwaniu się językiem angielskim, a także poszerzyło naszą wiedzę o różnorodności kulturowej.</a:t>
            </a:r>
          </a:p>
        </p:txBody>
      </p:sp>
      <p:pic>
        <p:nvPicPr>
          <p:cNvPr id="7" name="Symbol zastępczy zawartości 6">
            <a:extLst>
              <a:ext uri="{FF2B5EF4-FFF2-40B4-BE49-F238E27FC236}">
                <a16:creationId xmlns:a16="http://schemas.microsoft.com/office/drawing/2014/main" id="{D4FB6081-FEB0-6997-7B64-07152EB7BB65}"/>
              </a:ext>
            </a:extLst>
          </p:cNvPr>
          <p:cNvPicPr>
            <a:picLocks noGrp="1" noChangeAspect="1"/>
          </p:cNvPicPr>
          <p:nvPr>
            <p:ph sz="half" idx="2"/>
          </p:nvPr>
        </p:nvPicPr>
        <p:blipFill>
          <a:blip r:embed="rId2"/>
          <a:stretch>
            <a:fillRect/>
          </a:stretch>
        </p:blipFill>
        <p:spPr>
          <a:xfrm>
            <a:off x="7261616" y="1764792"/>
            <a:ext cx="3592555" cy="36195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902278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6">
            <a:extLst>
              <a:ext uri="{FF2B5EF4-FFF2-40B4-BE49-F238E27FC236}">
                <a16:creationId xmlns:a16="http://schemas.microsoft.com/office/drawing/2014/main" id="{78553DC1-BBD9-41D4-90AD-350786994A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18" name="Rectangle 17">
            <a:extLst>
              <a:ext uri="{FF2B5EF4-FFF2-40B4-BE49-F238E27FC236}">
                <a16:creationId xmlns:a16="http://schemas.microsoft.com/office/drawing/2014/main" id="{383F7068-9921-409F-B775-3883E413CD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useBgFill="1">
        <p:nvSpPr>
          <p:cNvPr id="20" name="Rectangle 19">
            <a:extLst>
              <a:ext uri="{FF2B5EF4-FFF2-40B4-BE49-F238E27FC236}">
                <a16:creationId xmlns:a16="http://schemas.microsoft.com/office/drawing/2014/main" id="{2A578294-C359-4F70-B076-FA2EA25904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ytuł 3">
            <a:extLst>
              <a:ext uri="{FF2B5EF4-FFF2-40B4-BE49-F238E27FC236}">
                <a16:creationId xmlns:a16="http://schemas.microsoft.com/office/drawing/2014/main" id="{EED0EC95-C72B-9681-CDF9-CA36DD8DE07F}"/>
              </a:ext>
            </a:extLst>
          </p:cNvPr>
          <p:cNvSpPr>
            <a:spLocks noGrp="1"/>
          </p:cNvSpPr>
          <p:nvPr>
            <p:ph type="title"/>
          </p:nvPr>
        </p:nvSpPr>
        <p:spPr>
          <a:xfrm>
            <a:off x="1251677" y="645105"/>
            <a:ext cx="4479820" cy="1320855"/>
          </a:xfrm>
        </p:spPr>
        <p:txBody>
          <a:bodyPr vert="horz" lIns="91440" tIns="45720" rIns="91440" bIns="45720" rtlCol="0" anchor="t">
            <a:normAutofit/>
          </a:bodyPr>
          <a:lstStyle/>
          <a:p>
            <a:r>
              <a:rPr lang="en-US" sz="4000" dirty="0" err="1"/>
              <a:t>Kultura</a:t>
            </a:r>
            <a:endParaRPr lang="en-US" sz="4000" dirty="0"/>
          </a:p>
        </p:txBody>
      </p:sp>
      <p:sp>
        <p:nvSpPr>
          <p:cNvPr id="22" name="Freeform: Shape 21">
            <a:extLst>
              <a:ext uri="{FF2B5EF4-FFF2-40B4-BE49-F238E27FC236}">
                <a16:creationId xmlns:a16="http://schemas.microsoft.com/office/drawing/2014/main" id="{6B0EA01C-7F9F-41A9-AC23-10FEFCB9E1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txBody>
          <a:bodyPr/>
          <a:lstStyle/>
          <a:p>
            <a:endParaRPr lang="pl-PL"/>
          </a:p>
        </p:txBody>
      </p:sp>
      <p:sp>
        <p:nvSpPr>
          <p:cNvPr id="5" name="Symbol zastępczy zawartości 4">
            <a:extLst>
              <a:ext uri="{FF2B5EF4-FFF2-40B4-BE49-F238E27FC236}">
                <a16:creationId xmlns:a16="http://schemas.microsoft.com/office/drawing/2014/main" id="{63E44626-4EC2-3420-D096-C0B1A413CBBD}"/>
              </a:ext>
            </a:extLst>
          </p:cNvPr>
          <p:cNvSpPr>
            <a:spLocks noGrp="1"/>
          </p:cNvSpPr>
          <p:nvPr>
            <p:ph sz="half" idx="1"/>
          </p:nvPr>
        </p:nvSpPr>
        <p:spPr>
          <a:xfrm>
            <a:off x="1251678" y="1724891"/>
            <a:ext cx="4897306" cy="4154701"/>
          </a:xfrm>
        </p:spPr>
        <p:txBody>
          <a:bodyPr vert="horz" lIns="91440" tIns="45720" rIns="91440" bIns="45720" rtlCol="0">
            <a:normAutofit fontScale="92500" lnSpcReduction="20000"/>
          </a:bodyPr>
          <a:lstStyle/>
          <a:p>
            <a:pPr>
              <a:lnSpc>
                <a:spcPct val="100000"/>
              </a:lnSpc>
            </a:pPr>
            <a:r>
              <a:rPr lang="en-US" sz="2200" dirty="0"/>
              <a:t>Program </a:t>
            </a:r>
            <a:r>
              <a:rPr lang="en-US" sz="2200" dirty="0" err="1"/>
              <a:t>mobilności</a:t>
            </a:r>
            <a:r>
              <a:rPr lang="en-US" sz="2200" dirty="0"/>
              <a:t> Erasmus+ </a:t>
            </a:r>
            <a:r>
              <a:rPr lang="pl-PL" sz="2200" dirty="0"/>
              <a:t>był </a:t>
            </a:r>
            <a:r>
              <a:rPr lang="en-US" sz="2200" dirty="0" err="1"/>
              <a:t>niezwykł</a:t>
            </a:r>
            <a:r>
              <a:rPr lang="pl-PL" sz="2200" dirty="0"/>
              <a:t>ą</a:t>
            </a:r>
            <a:r>
              <a:rPr lang="en-US" sz="2200" dirty="0"/>
              <a:t> </a:t>
            </a:r>
            <a:r>
              <a:rPr lang="en-US" sz="2200" dirty="0" err="1"/>
              <a:t>okazj</a:t>
            </a:r>
            <a:r>
              <a:rPr lang="pl-PL" sz="2200" dirty="0"/>
              <a:t>ą </a:t>
            </a:r>
            <a:r>
              <a:rPr lang="en-US" sz="2200" dirty="0"/>
              <a:t>do </a:t>
            </a:r>
            <a:r>
              <a:rPr lang="en-US" sz="2200" dirty="0" err="1"/>
              <a:t>poznania</a:t>
            </a:r>
            <a:r>
              <a:rPr lang="en-US" sz="2200" dirty="0"/>
              <a:t> </a:t>
            </a:r>
            <a:r>
              <a:rPr lang="en-US" sz="2200" dirty="0" err="1"/>
              <a:t>kultury</a:t>
            </a:r>
            <a:r>
              <a:rPr lang="en-US" sz="2200" dirty="0"/>
              <a:t> </a:t>
            </a:r>
            <a:r>
              <a:rPr lang="en-US" sz="2200" dirty="0" err="1"/>
              <a:t>innej</a:t>
            </a:r>
            <a:r>
              <a:rPr lang="en-US" sz="2200" dirty="0"/>
              <a:t> </a:t>
            </a:r>
            <a:r>
              <a:rPr lang="en-US" sz="2200" dirty="0" err="1"/>
              <a:t>niż</a:t>
            </a:r>
            <a:r>
              <a:rPr lang="en-US" sz="2200" dirty="0"/>
              <a:t> </a:t>
            </a:r>
            <a:r>
              <a:rPr lang="en-US" sz="2200" dirty="0" err="1"/>
              <a:t>nasza</a:t>
            </a:r>
            <a:r>
              <a:rPr lang="pl-PL" sz="2200" dirty="0"/>
              <a:t>. O</a:t>
            </a:r>
            <a:r>
              <a:rPr lang="en-US" sz="2200" dirty="0" err="1"/>
              <a:t>bejmuj</a:t>
            </a:r>
            <a:r>
              <a:rPr lang="pl-PL" sz="2200" dirty="0" err="1"/>
              <a:t>mował</a:t>
            </a:r>
            <a:r>
              <a:rPr lang="pl-PL" sz="2200" dirty="0"/>
              <a:t> on</a:t>
            </a:r>
            <a:r>
              <a:rPr lang="en-US" sz="2200" dirty="0"/>
              <a:t> </a:t>
            </a:r>
            <a:r>
              <a:rPr lang="en-US" sz="2200" dirty="0" err="1"/>
              <a:t>między</a:t>
            </a:r>
            <a:r>
              <a:rPr lang="en-US" sz="2200" dirty="0"/>
              <a:t> </a:t>
            </a:r>
            <a:r>
              <a:rPr lang="en-US" sz="2200" dirty="0" err="1"/>
              <a:t>innymi</a:t>
            </a:r>
            <a:r>
              <a:rPr lang="en-US" sz="2200" dirty="0"/>
              <a:t> </a:t>
            </a:r>
            <a:r>
              <a:rPr lang="en-US" sz="2200" dirty="0" err="1"/>
              <a:t>odkrywanie</a:t>
            </a:r>
            <a:r>
              <a:rPr lang="en-US" sz="2200" dirty="0"/>
              <a:t> </a:t>
            </a:r>
            <a:r>
              <a:rPr lang="en-US" sz="2200" dirty="0" err="1"/>
              <a:t>lokalnej</a:t>
            </a:r>
            <a:r>
              <a:rPr lang="en-US" sz="2200" dirty="0"/>
              <a:t> </a:t>
            </a:r>
            <a:r>
              <a:rPr lang="en-US" sz="2200" dirty="0" err="1"/>
              <a:t>muzyki</a:t>
            </a:r>
            <a:r>
              <a:rPr lang="en-US" sz="2200" dirty="0"/>
              <a:t>, </a:t>
            </a:r>
            <a:r>
              <a:rPr lang="en-US" sz="2200" dirty="0" err="1"/>
              <a:t>unik</a:t>
            </a:r>
            <a:r>
              <a:rPr lang="pl-PL" sz="2200" dirty="0"/>
              <a:t>a</a:t>
            </a:r>
            <a:r>
              <a:rPr lang="en-US" sz="2200" dirty="0" err="1"/>
              <a:t>lnej</a:t>
            </a:r>
            <a:r>
              <a:rPr lang="en-US" sz="2200" dirty="0"/>
              <a:t> </a:t>
            </a:r>
            <a:r>
              <a:rPr lang="en-US" sz="2200" dirty="0" err="1"/>
              <a:t>architektury</a:t>
            </a:r>
            <a:r>
              <a:rPr lang="en-US" sz="2200" dirty="0"/>
              <a:t> </a:t>
            </a:r>
            <a:r>
              <a:rPr lang="en-US" sz="2200" dirty="0" err="1"/>
              <a:t>oraz</a:t>
            </a:r>
            <a:r>
              <a:rPr lang="en-US" sz="2200" dirty="0"/>
              <a:t> </a:t>
            </a:r>
            <a:r>
              <a:rPr lang="en-US" sz="2200" dirty="0" err="1"/>
              <a:t>codziennych</a:t>
            </a:r>
            <a:r>
              <a:rPr lang="en-US" sz="2200" dirty="0"/>
              <a:t> </a:t>
            </a:r>
            <a:r>
              <a:rPr lang="en-US" sz="2200" dirty="0" err="1"/>
              <a:t>zwyczajów</a:t>
            </a:r>
            <a:r>
              <a:rPr lang="en-US" sz="2200" dirty="0"/>
              <a:t> </a:t>
            </a:r>
            <a:r>
              <a:rPr lang="en-US" sz="2200" dirty="0" err="1"/>
              <a:t>mieszkańców</a:t>
            </a:r>
            <a:r>
              <a:rPr lang="en-US" sz="2200" dirty="0"/>
              <a:t>. </a:t>
            </a:r>
            <a:r>
              <a:rPr lang="en-US" sz="2200" dirty="0" err="1"/>
              <a:t>Podczas</a:t>
            </a:r>
            <a:r>
              <a:rPr lang="en-US" sz="2200" dirty="0"/>
              <a:t> </a:t>
            </a:r>
            <a:r>
              <a:rPr lang="pl-PL" sz="2200" dirty="0"/>
              <a:t>wyjazdu</a:t>
            </a:r>
            <a:r>
              <a:rPr lang="en-US" sz="2200" dirty="0"/>
              <a:t> m</a:t>
            </a:r>
            <a:r>
              <a:rPr lang="pl-PL" sz="2200" dirty="0" err="1"/>
              <a:t>ieliśmy</a:t>
            </a:r>
            <a:r>
              <a:rPr lang="en-US" sz="2200" dirty="0"/>
              <a:t> </a:t>
            </a:r>
            <a:r>
              <a:rPr lang="en-US" sz="2200" dirty="0" err="1"/>
              <a:t>możliwość</a:t>
            </a:r>
            <a:r>
              <a:rPr lang="en-US" sz="2200" dirty="0"/>
              <a:t> </a:t>
            </a:r>
            <a:r>
              <a:rPr lang="en-US" sz="2200" dirty="0" err="1"/>
              <a:t>doświadczenia</a:t>
            </a:r>
            <a:r>
              <a:rPr lang="en-US" sz="2200" dirty="0"/>
              <a:t> </a:t>
            </a:r>
            <a:r>
              <a:rPr lang="en-US" sz="2200" dirty="0" err="1"/>
              <a:t>tradycyjnych</a:t>
            </a:r>
            <a:r>
              <a:rPr lang="en-US" sz="2200" dirty="0"/>
              <a:t> </a:t>
            </a:r>
            <a:r>
              <a:rPr lang="en-US" sz="2200" dirty="0" err="1"/>
              <a:t>tańców</a:t>
            </a:r>
            <a:r>
              <a:rPr lang="en-US" sz="2200" dirty="0"/>
              <a:t>, </a:t>
            </a:r>
            <a:r>
              <a:rPr lang="en-US" sz="2200" dirty="0" err="1"/>
              <a:t>obrzędów</a:t>
            </a:r>
            <a:r>
              <a:rPr lang="en-US" sz="2200" dirty="0"/>
              <a:t> </a:t>
            </a:r>
            <a:r>
              <a:rPr lang="en-US" sz="2200" dirty="0" err="1"/>
              <a:t>i</a:t>
            </a:r>
            <a:r>
              <a:rPr lang="en-US" sz="2200" dirty="0"/>
              <a:t> </a:t>
            </a:r>
            <a:r>
              <a:rPr lang="en-US" sz="2200" dirty="0" err="1"/>
              <a:t>ceremonii</a:t>
            </a:r>
            <a:r>
              <a:rPr lang="en-US" sz="2200" dirty="0"/>
              <a:t>, </a:t>
            </a:r>
            <a:r>
              <a:rPr lang="en-US" sz="2200" dirty="0" err="1"/>
              <a:t>które</a:t>
            </a:r>
            <a:r>
              <a:rPr lang="en-US" sz="2200" dirty="0"/>
              <a:t> </a:t>
            </a:r>
            <a:r>
              <a:rPr lang="en-US" sz="2200" dirty="0" err="1"/>
              <a:t>są</a:t>
            </a:r>
            <a:r>
              <a:rPr lang="en-US" sz="2200" dirty="0"/>
              <a:t> </a:t>
            </a:r>
            <a:r>
              <a:rPr lang="en-US" sz="2200" dirty="0" err="1"/>
              <a:t>głęboko</a:t>
            </a:r>
            <a:r>
              <a:rPr lang="en-US" sz="2200" dirty="0"/>
              <a:t> </a:t>
            </a:r>
            <a:r>
              <a:rPr lang="en-US" sz="2200" dirty="0" err="1"/>
              <a:t>zakorzenione</a:t>
            </a:r>
            <a:r>
              <a:rPr lang="en-US" sz="2200" dirty="0"/>
              <a:t> w </a:t>
            </a:r>
            <a:r>
              <a:rPr lang="en-US" sz="2200" dirty="0" err="1"/>
              <a:t>historii</a:t>
            </a:r>
            <a:r>
              <a:rPr lang="en-US" sz="2200" dirty="0"/>
              <a:t> </a:t>
            </a:r>
            <a:r>
              <a:rPr lang="en-US" sz="2200" dirty="0" err="1"/>
              <a:t>i</a:t>
            </a:r>
            <a:r>
              <a:rPr lang="en-US" sz="2200" dirty="0"/>
              <a:t> </a:t>
            </a:r>
            <a:r>
              <a:rPr lang="en-US" sz="2200" dirty="0" err="1"/>
              <a:t>tradycjach</a:t>
            </a:r>
            <a:r>
              <a:rPr lang="en-US" sz="2200" dirty="0"/>
              <a:t> </a:t>
            </a:r>
            <a:r>
              <a:rPr lang="en-US" sz="2200" dirty="0" err="1"/>
              <a:t>danego</a:t>
            </a:r>
            <a:r>
              <a:rPr lang="en-US" sz="2200" dirty="0"/>
              <a:t> </a:t>
            </a:r>
            <a:r>
              <a:rPr lang="en-US" sz="2200" dirty="0" err="1"/>
              <a:t>kraju</a:t>
            </a:r>
            <a:r>
              <a:rPr lang="en-US" sz="2200" dirty="0"/>
              <a:t>.</a:t>
            </a:r>
          </a:p>
          <a:p>
            <a:pPr>
              <a:lnSpc>
                <a:spcPct val="100000"/>
              </a:lnSpc>
            </a:pPr>
            <a:r>
              <a:rPr lang="en-US" sz="2200" dirty="0" err="1"/>
              <a:t>Dzięki</a:t>
            </a:r>
            <a:r>
              <a:rPr lang="en-US" sz="2200" dirty="0"/>
              <a:t> </a:t>
            </a:r>
            <a:r>
              <a:rPr lang="en-US" sz="2200" dirty="0" err="1"/>
              <a:t>udziałowi</a:t>
            </a:r>
            <a:r>
              <a:rPr lang="en-US" sz="2200" dirty="0"/>
              <a:t> w </a:t>
            </a:r>
            <a:r>
              <a:rPr lang="en-US" sz="2200" dirty="0" err="1"/>
              <a:t>różnorodnych</a:t>
            </a:r>
            <a:r>
              <a:rPr lang="en-US" sz="2200" dirty="0"/>
              <a:t> </a:t>
            </a:r>
            <a:r>
              <a:rPr lang="en-US" sz="2200" dirty="0" err="1"/>
              <a:t>aktywnościach</a:t>
            </a:r>
            <a:r>
              <a:rPr lang="en-US" sz="2200" dirty="0"/>
              <a:t> </a:t>
            </a:r>
            <a:r>
              <a:rPr lang="en-US" sz="2200" dirty="0" err="1"/>
              <a:t>oraz</a:t>
            </a:r>
            <a:r>
              <a:rPr lang="en-US" sz="2200" dirty="0"/>
              <a:t> </a:t>
            </a:r>
            <a:r>
              <a:rPr lang="en-US" sz="2200" dirty="0" err="1"/>
              <a:t>warsztatach</a:t>
            </a:r>
            <a:r>
              <a:rPr lang="en-US" sz="2200" dirty="0"/>
              <a:t> </a:t>
            </a:r>
            <a:r>
              <a:rPr lang="pl-PL" sz="2200" dirty="0"/>
              <a:t>uczyliśmy się</a:t>
            </a:r>
            <a:r>
              <a:rPr lang="en-US" sz="2200" dirty="0"/>
              <a:t> </a:t>
            </a:r>
            <a:r>
              <a:rPr lang="en-US" sz="2200" dirty="0" err="1"/>
              <a:t>nie</a:t>
            </a:r>
            <a:r>
              <a:rPr lang="en-US" sz="2200" dirty="0"/>
              <a:t> </a:t>
            </a:r>
            <a:r>
              <a:rPr lang="en-US" sz="2200" dirty="0" err="1"/>
              <a:t>tylko</a:t>
            </a:r>
            <a:r>
              <a:rPr lang="en-US" sz="2200" dirty="0"/>
              <a:t> o </a:t>
            </a:r>
            <a:r>
              <a:rPr lang="en-US" sz="2200" dirty="0" err="1"/>
              <a:t>współczesnym</a:t>
            </a:r>
            <a:r>
              <a:rPr lang="en-US" sz="2200" dirty="0"/>
              <a:t> </a:t>
            </a:r>
            <a:r>
              <a:rPr lang="en-US" sz="2200" dirty="0" err="1"/>
              <a:t>życiu</a:t>
            </a:r>
            <a:r>
              <a:rPr lang="en-US" sz="2200" dirty="0"/>
              <a:t> </a:t>
            </a:r>
            <a:r>
              <a:rPr lang="en-US" sz="2200" dirty="0" err="1"/>
              <a:t>danego</a:t>
            </a:r>
            <a:r>
              <a:rPr lang="en-US" sz="2200" dirty="0"/>
              <a:t> </a:t>
            </a:r>
            <a:r>
              <a:rPr lang="en-US" sz="2200" dirty="0" err="1"/>
              <a:t>kraju</a:t>
            </a:r>
            <a:r>
              <a:rPr lang="en-US" sz="2200" dirty="0"/>
              <a:t>, ale </a:t>
            </a:r>
            <a:r>
              <a:rPr lang="en-US" sz="2200" dirty="0" err="1"/>
              <a:t>również</a:t>
            </a:r>
            <a:r>
              <a:rPr lang="en-US" sz="2200" dirty="0"/>
              <a:t> o </a:t>
            </a:r>
            <a:r>
              <a:rPr lang="en-US" sz="2200" dirty="0" err="1"/>
              <a:t>jego</a:t>
            </a:r>
            <a:r>
              <a:rPr lang="en-US" sz="2200" dirty="0"/>
              <a:t> </a:t>
            </a:r>
            <a:r>
              <a:rPr lang="en-US" sz="2200" dirty="0" err="1"/>
              <a:t>fascynującej</a:t>
            </a:r>
            <a:r>
              <a:rPr lang="en-US" sz="2200" dirty="0"/>
              <a:t> </a:t>
            </a:r>
            <a:r>
              <a:rPr lang="en-US" sz="2200" dirty="0" err="1"/>
              <a:t>historii</a:t>
            </a:r>
            <a:r>
              <a:rPr lang="en-US" sz="2200" dirty="0"/>
              <a:t> </a:t>
            </a:r>
            <a:r>
              <a:rPr lang="en-US" sz="2200" dirty="0" err="1"/>
              <a:t>i</a:t>
            </a:r>
            <a:r>
              <a:rPr lang="en-US" sz="2200" dirty="0"/>
              <a:t> </a:t>
            </a:r>
            <a:r>
              <a:rPr lang="en-US" sz="2200" dirty="0" err="1"/>
              <a:t>dziedzictwie</a:t>
            </a:r>
            <a:r>
              <a:rPr lang="en-US" sz="2200" dirty="0"/>
              <a:t> </a:t>
            </a:r>
            <a:r>
              <a:rPr lang="en-US" sz="2200" dirty="0" err="1"/>
              <a:t>kulturowym</a:t>
            </a:r>
            <a:r>
              <a:rPr lang="en-US" sz="2200" dirty="0"/>
              <a:t>.</a:t>
            </a:r>
          </a:p>
          <a:p>
            <a:pPr>
              <a:lnSpc>
                <a:spcPct val="100000"/>
              </a:lnSpc>
            </a:pPr>
            <a:endParaRPr lang="en-US" sz="1400" dirty="0"/>
          </a:p>
        </p:txBody>
      </p:sp>
      <p:pic>
        <p:nvPicPr>
          <p:cNvPr id="9" name="Obraz 8" descr="Obraz zawierający obuwie, budynek, ubrania, ściana&#10;&#10;Opis wygenerowany automatycznie">
            <a:extLst>
              <a:ext uri="{FF2B5EF4-FFF2-40B4-BE49-F238E27FC236}">
                <a16:creationId xmlns:a16="http://schemas.microsoft.com/office/drawing/2014/main" id="{AD2095E9-7042-B68B-5FAC-EDDE3F37DD47}"/>
              </a:ext>
            </a:extLst>
          </p:cNvPr>
          <p:cNvPicPr>
            <a:picLocks noChangeAspect="1"/>
          </p:cNvPicPr>
          <p:nvPr/>
        </p:nvPicPr>
        <p:blipFill>
          <a:blip r:embed="rId2" cstate="print">
            <a:extLst>
              <a:ext uri="{28A0092B-C50C-407E-A947-70E740481C1C}">
                <a14:useLocalDpi xmlns:a14="http://schemas.microsoft.com/office/drawing/2010/main" val="0"/>
              </a:ext>
            </a:extLst>
          </a:blip>
          <a:srcRect t="15312" r="-1" b="7244"/>
          <a:stretch/>
        </p:blipFill>
        <p:spPr>
          <a:xfrm rot="10800000">
            <a:off x="6362346" y="10"/>
            <a:ext cx="5829654" cy="3386027"/>
          </a:xfrm>
          <a:prstGeom prst="rect">
            <a:avLst/>
          </a:prstGeom>
        </p:spPr>
      </p:pic>
      <p:pic>
        <p:nvPicPr>
          <p:cNvPr id="3" name="Symbol zastępczy zawartości 2" descr="Obraz zawierający obuwie, ubrania, podłoga, w pomieszczeniu&#10;&#10;Opis wygenerowany automatycznie">
            <a:extLst>
              <a:ext uri="{FF2B5EF4-FFF2-40B4-BE49-F238E27FC236}">
                <a16:creationId xmlns:a16="http://schemas.microsoft.com/office/drawing/2014/main" id="{DA3B4165-69ED-B55C-CC1F-46410504A2E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r="11174" b="2"/>
          <a:stretch/>
        </p:blipFill>
        <p:spPr>
          <a:xfrm rot="5400000">
            <a:off x="6098800" y="3735508"/>
            <a:ext cx="3386036" cy="2858947"/>
          </a:xfrm>
          <a:prstGeom prst="rect">
            <a:avLst/>
          </a:prstGeom>
        </p:spPr>
      </p:pic>
      <p:pic>
        <p:nvPicPr>
          <p:cNvPr id="11" name="Obraz 10" descr="Obraz zawierający na wolnym powietrzu, osoba, ubrania, niebo&#10;&#10;Opis wygenerowany automatycznie">
            <a:extLst>
              <a:ext uri="{FF2B5EF4-FFF2-40B4-BE49-F238E27FC236}">
                <a16:creationId xmlns:a16="http://schemas.microsoft.com/office/drawing/2014/main" id="{6E0C66EF-1DB5-AEC4-CC8E-773FB4FD9CA9}"/>
              </a:ext>
            </a:extLst>
          </p:cNvPr>
          <p:cNvPicPr>
            <a:picLocks noChangeAspect="1"/>
          </p:cNvPicPr>
          <p:nvPr/>
        </p:nvPicPr>
        <p:blipFill>
          <a:blip r:embed="rId4" cstate="print">
            <a:extLst>
              <a:ext uri="{28A0092B-C50C-407E-A947-70E740481C1C}">
                <a14:useLocalDpi xmlns:a14="http://schemas.microsoft.com/office/drawing/2010/main" val="0"/>
              </a:ext>
            </a:extLst>
          </a:blip>
          <a:srcRect r="11490" b="3"/>
          <a:stretch/>
        </p:blipFill>
        <p:spPr>
          <a:xfrm rot="5400000">
            <a:off x="9064428" y="3730428"/>
            <a:ext cx="3386036" cy="2869107"/>
          </a:xfrm>
          <a:prstGeom prst="rect">
            <a:avLst/>
          </a:prstGeom>
        </p:spPr>
      </p:pic>
    </p:spTree>
    <p:extLst>
      <p:ext uri="{BB962C8B-B14F-4D97-AF65-F5344CB8AC3E}">
        <p14:creationId xmlns:p14="http://schemas.microsoft.com/office/powerpoint/2010/main" val="398135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Freeform 6">
            <a:extLst>
              <a:ext uri="{FF2B5EF4-FFF2-40B4-BE49-F238E27FC236}">
                <a16:creationId xmlns:a16="http://schemas.microsoft.com/office/drawing/2014/main" id="{43F7E509-38FC-430B-BEE9-0BD7F137B50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pl-PL"/>
          </a:p>
        </p:txBody>
      </p:sp>
      <p:sp>
        <p:nvSpPr>
          <p:cNvPr id="32" name="Rectangle 31">
            <a:extLst>
              <a:ext uri="{FF2B5EF4-FFF2-40B4-BE49-F238E27FC236}">
                <a16:creationId xmlns:a16="http://schemas.microsoft.com/office/drawing/2014/main" id="{27361208-7573-4B45-9251-E4E92E7EF6D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pl-PL"/>
          </a:p>
        </p:txBody>
      </p:sp>
      <p:sp useBgFill="1">
        <p:nvSpPr>
          <p:cNvPr id="34" name="Rectangle 33">
            <a:extLst>
              <a:ext uri="{FF2B5EF4-FFF2-40B4-BE49-F238E27FC236}">
                <a16:creationId xmlns:a16="http://schemas.microsoft.com/office/drawing/2014/main" id="{A9BBD8C9-486F-459C-AC5E-3F2327F2804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789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E048BDE-588A-3308-D287-80790583FFAF}"/>
              </a:ext>
            </a:extLst>
          </p:cNvPr>
          <p:cNvSpPr>
            <a:spLocks noGrp="1"/>
          </p:cNvSpPr>
          <p:nvPr>
            <p:ph type="title"/>
          </p:nvPr>
        </p:nvSpPr>
        <p:spPr>
          <a:xfrm>
            <a:off x="1124802" y="645105"/>
            <a:ext cx="4339827" cy="1320855"/>
          </a:xfrm>
        </p:spPr>
        <p:txBody>
          <a:bodyPr vert="horz" lIns="91440" tIns="45720" rIns="91440" bIns="45720" rtlCol="0" anchor="t">
            <a:normAutofit/>
          </a:bodyPr>
          <a:lstStyle/>
          <a:p>
            <a:r>
              <a:rPr lang="en-US" sz="4000" dirty="0" err="1"/>
              <a:t>Zwiedzanie</a:t>
            </a:r>
            <a:r>
              <a:rPr lang="en-US" sz="4000" dirty="0"/>
              <a:t> </a:t>
            </a:r>
            <a:r>
              <a:rPr lang="en-US" sz="4000" dirty="0" err="1"/>
              <a:t>kraju</a:t>
            </a:r>
            <a:endParaRPr lang="en-US" sz="4000" dirty="0"/>
          </a:p>
        </p:txBody>
      </p:sp>
      <p:sp>
        <p:nvSpPr>
          <p:cNvPr id="36" name="Freeform: Shape 35">
            <a:extLst>
              <a:ext uri="{FF2B5EF4-FFF2-40B4-BE49-F238E27FC236}">
                <a16:creationId xmlns:a16="http://schemas.microsoft.com/office/drawing/2014/main" id="{5C5FEBD1-EE60-4C83-8F5E-CEAAAB7325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672465" cy="6858000"/>
          </a:xfrm>
          <a:custGeom>
            <a:avLst/>
            <a:gdLst>
              <a:gd name="connsiteX0" fmla="*/ 0 w 672465"/>
              <a:gd name="connsiteY0" fmla="*/ 0 h 6858000"/>
              <a:gd name="connsiteX1" fmla="*/ 496253 w 672465"/>
              <a:gd name="connsiteY1" fmla="*/ 0 h 6858000"/>
              <a:gd name="connsiteX2" fmla="*/ 497840 w 672465"/>
              <a:gd name="connsiteY2" fmla="*/ 68263 h 6858000"/>
              <a:gd name="connsiteX3" fmla="*/ 505778 w 672465"/>
              <a:gd name="connsiteY3" fmla="*/ 128588 h 6858000"/>
              <a:gd name="connsiteX4" fmla="*/ 516890 w 672465"/>
              <a:gd name="connsiteY4" fmla="*/ 180975 h 6858000"/>
              <a:gd name="connsiteX5" fmla="*/ 531178 w 672465"/>
              <a:gd name="connsiteY5" fmla="*/ 227013 h 6858000"/>
              <a:gd name="connsiteX6" fmla="*/ 547053 w 672465"/>
              <a:gd name="connsiteY6" fmla="*/ 268288 h 6858000"/>
              <a:gd name="connsiteX7" fmla="*/ 566103 w 672465"/>
              <a:gd name="connsiteY7" fmla="*/ 304800 h 6858000"/>
              <a:gd name="connsiteX8" fmla="*/ 585153 w 672465"/>
              <a:gd name="connsiteY8" fmla="*/ 342900 h 6858000"/>
              <a:gd name="connsiteX9" fmla="*/ 604203 w 672465"/>
              <a:gd name="connsiteY9" fmla="*/ 381000 h 6858000"/>
              <a:gd name="connsiteX10" fmla="*/ 620078 w 672465"/>
              <a:gd name="connsiteY10" fmla="*/ 417513 h 6858000"/>
              <a:gd name="connsiteX11" fmla="*/ 635953 w 672465"/>
              <a:gd name="connsiteY11" fmla="*/ 458788 h 6858000"/>
              <a:gd name="connsiteX12" fmla="*/ 651828 w 672465"/>
              <a:gd name="connsiteY12" fmla="*/ 504825 h 6858000"/>
              <a:gd name="connsiteX13" fmla="*/ 662940 w 672465"/>
              <a:gd name="connsiteY13" fmla="*/ 557213 h 6858000"/>
              <a:gd name="connsiteX14" fmla="*/ 669290 w 672465"/>
              <a:gd name="connsiteY14" fmla="*/ 617538 h 6858000"/>
              <a:gd name="connsiteX15" fmla="*/ 672465 w 672465"/>
              <a:gd name="connsiteY15" fmla="*/ 685800 h 6858000"/>
              <a:gd name="connsiteX16" fmla="*/ 669290 w 672465"/>
              <a:gd name="connsiteY16" fmla="*/ 754063 h 6858000"/>
              <a:gd name="connsiteX17" fmla="*/ 662940 w 672465"/>
              <a:gd name="connsiteY17" fmla="*/ 814388 h 6858000"/>
              <a:gd name="connsiteX18" fmla="*/ 651828 w 672465"/>
              <a:gd name="connsiteY18" fmla="*/ 866775 h 6858000"/>
              <a:gd name="connsiteX19" fmla="*/ 635953 w 672465"/>
              <a:gd name="connsiteY19" fmla="*/ 912813 h 6858000"/>
              <a:gd name="connsiteX20" fmla="*/ 620078 w 672465"/>
              <a:gd name="connsiteY20" fmla="*/ 954088 h 6858000"/>
              <a:gd name="connsiteX21" fmla="*/ 604203 w 672465"/>
              <a:gd name="connsiteY21" fmla="*/ 990600 h 6858000"/>
              <a:gd name="connsiteX22" fmla="*/ 585153 w 672465"/>
              <a:gd name="connsiteY22" fmla="*/ 1028700 h 6858000"/>
              <a:gd name="connsiteX23" fmla="*/ 566103 w 672465"/>
              <a:gd name="connsiteY23" fmla="*/ 1066800 h 6858000"/>
              <a:gd name="connsiteX24" fmla="*/ 547053 w 672465"/>
              <a:gd name="connsiteY24" fmla="*/ 1103313 h 6858000"/>
              <a:gd name="connsiteX25" fmla="*/ 531178 w 672465"/>
              <a:gd name="connsiteY25" fmla="*/ 1144588 h 6858000"/>
              <a:gd name="connsiteX26" fmla="*/ 516890 w 672465"/>
              <a:gd name="connsiteY26" fmla="*/ 1190625 h 6858000"/>
              <a:gd name="connsiteX27" fmla="*/ 505778 w 672465"/>
              <a:gd name="connsiteY27" fmla="*/ 1243013 h 6858000"/>
              <a:gd name="connsiteX28" fmla="*/ 497840 w 672465"/>
              <a:gd name="connsiteY28" fmla="*/ 1303338 h 6858000"/>
              <a:gd name="connsiteX29" fmla="*/ 496253 w 672465"/>
              <a:gd name="connsiteY29" fmla="*/ 1371600 h 6858000"/>
              <a:gd name="connsiteX30" fmla="*/ 497840 w 672465"/>
              <a:gd name="connsiteY30" fmla="*/ 1439863 h 6858000"/>
              <a:gd name="connsiteX31" fmla="*/ 505778 w 672465"/>
              <a:gd name="connsiteY31" fmla="*/ 1500188 h 6858000"/>
              <a:gd name="connsiteX32" fmla="*/ 516890 w 672465"/>
              <a:gd name="connsiteY32" fmla="*/ 1552575 h 6858000"/>
              <a:gd name="connsiteX33" fmla="*/ 531178 w 672465"/>
              <a:gd name="connsiteY33" fmla="*/ 1598613 h 6858000"/>
              <a:gd name="connsiteX34" fmla="*/ 547053 w 672465"/>
              <a:gd name="connsiteY34" fmla="*/ 1639888 h 6858000"/>
              <a:gd name="connsiteX35" fmla="*/ 566103 w 672465"/>
              <a:gd name="connsiteY35" fmla="*/ 1676400 h 6858000"/>
              <a:gd name="connsiteX36" fmla="*/ 585153 w 672465"/>
              <a:gd name="connsiteY36" fmla="*/ 1714500 h 6858000"/>
              <a:gd name="connsiteX37" fmla="*/ 604203 w 672465"/>
              <a:gd name="connsiteY37" fmla="*/ 1752600 h 6858000"/>
              <a:gd name="connsiteX38" fmla="*/ 620078 w 672465"/>
              <a:gd name="connsiteY38" fmla="*/ 1789113 h 6858000"/>
              <a:gd name="connsiteX39" fmla="*/ 635953 w 672465"/>
              <a:gd name="connsiteY39" fmla="*/ 1830388 h 6858000"/>
              <a:gd name="connsiteX40" fmla="*/ 651828 w 672465"/>
              <a:gd name="connsiteY40" fmla="*/ 1876425 h 6858000"/>
              <a:gd name="connsiteX41" fmla="*/ 662940 w 672465"/>
              <a:gd name="connsiteY41" fmla="*/ 1928813 h 6858000"/>
              <a:gd name="connsiteX42" fmla="*/ 669290 w 672465"/>
              <a:gd name="connsiteY42" fmla="*/ 1989138 h 6858000"/>
              <a:gd name="connsiteX43" fmla="*/ 672465 w 672465"/>
              <a:gd name="connsiteY43" fmla="*/ 2057400 h 6858000"/>
              <a:gd name="connsiteX44" fmla="*/ 669290 w 672465"/>
              <a:gd name="connsiteY44" fmla="*/ 2125663 h 6858000"/>
              <a:gd name="connsiteX45" fmla="*/ 662940 w 672465"/>
              <a:gd name="connsiteY45" fmla="*/ 2185988 h 6858000"/>
              <a:gd name="connsiteX46" fmla="*/ 651828 w 672465"/>
              <a:gd name="connsiteY46" fmla="*/ 2238375 h 6858000"/>
              <a:gd name="connsiteX47" fmla="*/ 635953 w 672465"/>
              <a:gd name="connsiteY47" fmla="*/ 2284413 h 6858000"/>
              <a:gd name="connsiteX48" fmla="*/ 620078 w 672465"/>
              <a:gd name="connsiteY48" fmla="*/ 2325688 h 6858000"/>
              <a:gd name="connsiteX49" fmla="*/ 604203 w 672465"/>
              <a:gd name="connsiteY49" fmla="*/ 2362200 h 6858000"/>
              <a:gd name="connsiteX50" fmla="*/ 585153 w 672465"/>
              <a:gd name="connsiteY50" fmla="*/ 2400300 h 6858000"/>
              <a:gd name="connsiteX51" fmla="*/ 566103 w 672465"/>
              <a:gd name="connsiteY51" fmla="*/ 2438400 h 6858000"/>
              <a:gd name="connsiteX52" fmla="*/ 547053 w 672465"/>
              <a:gd name="connsiteY52" fmla="*/ 2474913 h 6858000"/>
              <a:gd name="connsiteX53" fmla="*/ 531178 w 672465"/>
              <a:gd name="connsiteY53" fmla="*/ 2516188 h 6858000"/>
              <a:gd name="connsiteX54" fmla="*/ 516890 w 672465"/>
              <a:gd name="connsiteY54" fmla="*/ 2562225 h 6858000"/>
              <a:gd name="connsiteX55" fmla="*/ 505778 w 672465"/>
              <a:gd name="connsiteY55" fmla="*/ 2614613 h 6858000"/>
              <a:gd name="connsiteX56" fmla="*/ 497840 w 672465"/>
              <a:gd name="connsiteY56" fmla="*/ 2674938 h 6858000"/>
              <a:gd name="connsiteX57" fmla="*/ 496253 w 672465"/>
              <a:gd name="connsiteY57" fmla="*/ 2743200 h 6858000"/>
              <a:gd name="connsiteX58" fmla="*/ 497840 w 672465"/>
              <a:gd name="connsiteY58" fmla="*/ 2811463 h 6858000"/>
              <a:gd name="connsiteX59" fmla="*/ 505778 w 672465"/>
              <a:gd name="connsiteY59" fmla="*/ 2871788 h 6858000"/>
              <a:gd name="connsiteX60" fmla="*/ 516890 w 672465"/>
              <a:gd name="connsiteY60" fmla="*/ 2924175 h 6858000"/>
              <a:gd name="connsiteX61" fmla="*/ 531178 w 672465"/>
              <a:gd name="connsiteY61" fmla="*/ 2970213 h 6858000"/>
              <a:gd name="connsiteX62" fmla="*/ 547053 w 672465"/>
              <a:gd name="connsiteY62" fmla="*/ 3011488 h 6858000"/>
              <a:gd name="connsiteX63" fmla="*/ 566103 w 672465"/>
              <a:gd name="connsiteY63" fmla="*/ 3048000 h 6858000"/>
              <a:gd name="connsiteX64" fmla="*/ 585153 w 672465"/>
              <a:gd name="connsiteY64" fmla="*/ 3086100 h 6858000"/>
              <a:gd name="connsiteX65" fmla="*/ 604203 w 672465"/>
              <a:gd name="connsiteY65" fmla="*/ 3124200 h 6858000"/>
              <a:gd name="connsiteX66" fmla="*/ 620078 w 672465"/>
              <a:gd name="connsiteY66" fmla="*/ 3160713 h 6858000"/>
              <a:gd name="connsiteX67" fmla="*/ 635953 w 672465"/>
              <a:gd name="connsiteY67" fmla="*/ 3201988 h 6858000"/>
              <a:gd name="connsiteX68" fmla="*/ 651828 w 672465"/>
              <a:gd name="connsiteY68" fmla="*/ 3248025 h 6858000"/>
              <a:gd name="connsiteX69" fmla="*/ 662940 w 672465"/>
              <a:gd name="connsiteY69" fmla="*/ 3300413 h 6858000"/>
              <a:gd name="connsiteX70" fmla="*/ 669290 w 672465"/>
              <a:gd name="connsiteY70" fmla="*/ 3360738 h 6858000"/>
              <a:gd name="connsiteX71" fmla="*/ 672465 w 672465"/>
              <a:gd name="connsiteY71" fmla="*/ 3427413 h 6858000"/>
              <a:gd name="connsiteX72" fmla="*/ 669290 w 672465"/>
              <a:gd name="connsiteY72" fmla="*/ 3497263 h 6858000"/>
              <a:gd name="connsiteX73" fmla="*/ 662940 w 672465"/>
              <a:gd name="connsiteY73" fmla="*/ 3557588 h 6858000"/>
              <a:gd name="connsiteX74" fmla="*/ 651828 w 672465"/>
              <a:gd name="connsiteY74" fmla="*/ 3609975 h 6858000"/>
              <a:gd name="connsiteX75" fmla="*/ 635953 w 672465"/>
              <a:gd name="connsiteY75" fmla="*/ 3656013 h 6858000"/>
              <a:gd name="connsiteX76" fmla="*/ 620078 w 672465"/>
              <a:gd name="connsiteY76" fmla="*/ 3697288 h 6858000"/>
              <a:gd name="connsiteX77" fmla="*/ 604203 w 672465"/>
              <a:gd name="connsiteY77" fmla="*/ 3733800 h 6858000"/>
              <a:gd name="connsiteX78" fmla="*/ 585153 w 672465"/>
              <a:gd name="connsiteY78" fmla="*/ 3771900 h 6858000"/>
              <a:gd name="connsiteX79" fmla="*/ 566103 w 672465"/>
              <a:gd name="connsiteY79" fmla="*/ 3810000 h 6858000"/>
              <a:gd name="connsiteX80" fmla="*/ 547053 w 672465"/>
              <a:gd name="connsiteY80" fmla="*/ 3846513 h 6858000"/>
              <a:gd name="connsiteX81" fmla="*/ 531178 w 672465"/>
              <a:gd name="connsiteY81" fmla="*/ 3887788 h 6858000"/>
              <a:gd name="connsiteX82" fmla="*/ 516890 w 672465"/>
              <a:gd name="connsiteY82" fmla="*/ 3933825 h 6858000"/>
              <a:gd name="connsiteX83" fmla="*/ 505778 w 672465"/>
              <a:gd name="connsiteY83" fmla="*/ 3986213 h 6858000"/>
              <a:gd name="connsiteX84" fmla="*/ 497840 w 672465"/>
              <a:gd name="connsiteY84" fmla="*/ 4046538 h 6858000"/>
              <a:gd name="connsiteX85" fmla="*/ 496253 w 672465"/>
              <a:gd name="connsiteY85" fmla="*/ 4114800 h 6858000"/>
              <a:gd name="connsiteX86" fmla="*/ 497840 w 672465"/>
              <a:gd name="connsiteY86" fmla="*/ 4183063 h 6858000"/>
              <a:gd name="connsiteX87" fmla="*/ 505778 w 672465"/>
              <a:gd name="connsiteY87" fmla="*/ 4243388 h 6858000"/>
              <a:gd name="connsiteX88" fmla="*/ 516890 w 672465"/>
              <a:gd name="connsiteY88" fmla="*/ 4295775 h 6858000"/>
              <a:gd name="connsiteX89" fmla="*/ 531178 w 672465"/>
              <a:gd name="connsiteY89" fmla="*/ 4341813 h 6858000"/>
              <a:gd name="connsiteX90" fmla="*/ 547053 w 672465"/>
              <a:gd name="connsiteY90" fmla="*/ 4383088 h 6858000"/>
              <a:gd name="connsiteX91" fmla="*/ 566103 w 672465"/>
              <a:gd name="connsiteY91" fmla="*/ 4419600 h 6858000"/>
              <a:gd name="connsiteX92" fmla="*/ 604203 w 672465"/>
              <a:gd name="connsiteY92" fmla="*/ 4495800 h 6858000"/>
              <a:gd name="connsiteX93" fmla="*/ 620078 w 672465"/>
              <a:gd name="connsiteY93" fmla="*/ 4532313 h 6858000"/>
              <a:gd name="connsiteX94" fmla="*/ 635953 w 672465"/>
              <a:gd name="connsiteY94" fmla="*/ 4573588 h 6858000"/>
              <a:gd name="connsiteX95" fmla="*/ 651828 w 672465"/>
              <a:gd name="connsiteY95" fmla="*/ 4619625 h 6858000"/>
              <a:gd name="connsiteX96" fmla="*/ 662940 w 672465"/>
              <a:gd name="connsiteY96" fmla="*/ 4672013 h 6858000"/>
              <a:gd name="connsiteX97" fmla="*/ 669290 w 672465"/>
              <a:gd name="connsiteY97" fmla="*/ 4732338 h 6858000"/>
              <a:gd name="connsiteX98" fmla="*/ 672465 w 672465"/>
              <a:gd name="connsiteY98" fmla="*/ 4800600 h 6858000"/>
              <a:gd name="connsiteX99" fmla="*/ 669290 w 672465"/>
              <a:gd name="connsiteY99" fmla="*/ 4868863 h 6858000"/>
              <a:gd name="connsiteX100" fmla="*/ 662940 w 672465"/>
              <a:gd name="connsiteY100" fmla="*/ 4929188 h 6858000"/>
              <a:gd name="connsiteX101" fmla="*/ 651828 w 672465"/>
              <a:gd name="connsiteY101" fmla="*/ 4981575 h 6858000"/>
              <a:gd name="connsiteX102" fmla="*/ 635953 w 672465"/>
              <a:gd name="connsiteY102" fmla="*/ 5027613 h 6858000"/>
              <a:gd name="connsiteX103" fmla="*/ 620078 w 672465"/>
              <a:gd name="connsiteY103" fmla="*/ 5068888 h 6858000"/>
              <a:gd name="connsiteX104" fmla="*/ 604203 w 672465"/>
              <a:gd name="connsiteY104" fmla="*/ 5105400 h 6858000"/>
              <a:gd name="connsiteX105" fmla="*/ 585153 w 672465"/>
              <a:gd name="connsiteY105" fmla="*/ 5143500 h 6858000"/>
              <a:gd name="connsiteX106" fmla="*/ 566103 w 672465"/>
              <a:gd name="connsiteY106" fmla="*/ 5181600 h 6858000"/>
              <a:gd name="connsiteX107" fmla="*/ 547053 w 672465"/>
              <a:gd name="connsiteY107" fmla="*/ 5218113 h 6858000"/>
              <a:gd name="connsiteX108" fmla="*/ 531178 w 672465"/>
              <a:gd name="connsiteY108" fmla="*/ 5259388 h 6858000"/>
              <a:gd name="connsiteX109" fmla="*/ 516890 w 672465"/>
              <a:gd name="connsiteY109" fmla="*/ 5305425 h 6858000"/>
              <a:gd name="connsiteX110" fmla="*/ 505778 w 672465"/>
              <a:gd name="connsiteY110" fmla="*/ 5357813 h 6858000"/>
              <a:gd name="connsiteX111" fmla="*/ 497840 w 672465"/>
              <a:gd name="connsiteY111" fmla="*/ 5418138 h 6858000"/>
              <a:gd name="connsiteX112" fmla="*/ 496253 w 672465"/>
              <a:gd name="connsiteY112" fmla="*/ 5486400 h 6858000"/>
              <a:gd name="connsiteX113" fmla="*/ 497840 w 672465"/>
              <a:gd name="connsiteY113" fmla="*/ 5554663 h 6858000"/>
              <a:gd name="connsiteX114" fmla="*/ 505778 w 672465"/>
              <a:gd name="connsiteY114" fmla="*/ 5614988 h 6858000"/>
              <a:gd name="connsiteX115" fmla="*/ 516890 w 672465"/>
              <a:gd name="connsiteY115" fmla="*/ 5667375 h 6858000"/>
              <a:gd name="connsiteX116" fmla="*/ 531178 w 672465"/>
              <a:gd name="connsiteY116" fmla="*/ 5713413 h 6858000"/>
              <a:gd name="connsiteX117" fmla="*/ 547053 w 672465"/>
              <a:gd name="connsiteY117" fmla="*/ 5754688 h 6858000"/>
              <a:gd name="connsiteX118" fmla="*/ 566103 w 672465"/>
              <a:gd name="connsiteY118" fmla="*/ 5791200 h 6858000"/>
              <a:gd name="connsiteX119" fmla="*/ 585153 w 672465"/>
              <a:gd name="connsiteY119" fmla="*/ 5829300 h 6858000"/>
              <a:gd name="connsiteX120" fmla="*/ 604203 w 672465"/>
              <a:gd name="connsiteY120" fmla="*/ 5867400 h 6858000"/>
              <a:gd name="connsiteX121" fmla="*/ 620078 w 672465"/>
              <a:gd name="connsiteY121" fmla="*/ 5903913 h 6858000"/>
              <a:gd name="connsiteX122" fmla="*/ 635953 w 672465"/>
              <a:gd name="connsiteY122" fmla="*/ 5945188 h 6858000"/>
              <a:gd name="connsiteX123" fmla="*/ 651828 w 672465"/>
              <a:gd name="connsiteY123" fmla="*/ 5991225 h 6858000"/>
              <a:gd name="connsiteX124" fmla="*/ 662940 w 672465"/>
              <a:gd name="connsiteY124" fmla="*/ 6043613 h 6858000"/>
              <a:gd name="connsiteX125" fmla="*/ 669290 w 672465"/>
              <a:gd name="connsiteY125" fmla="*/ 6103938 h 6858000"/>
              <a:gd name="connsiteX126" fmla="*/ 672465 w 672465"/>
              <a:gd name="connsiteY126" fmla="*/ 6172200 h 6858000"/>
              <a:gd name="connsiteX127" fmla="*/ 669290 w 672465"/>
              <a:gd name="connsiteY127" fmla="*/ 6240463 h 6858000"/>
              <a:gd name="connsiteX128" fmla="*/ 662940 w 672465"/>
              <a:gd name="connsiteY128" fmla="*/ 6300788 h 6858000"/>
              <a:gd name="connsiteX129" fmla="*/ 651828 w 672465"/>
              <a:gd name="connsiteY129" fmla="*/ 6353175 h 6858000"/>
              <a:gd name="connsiteX130" fmla="*/ 635953 w 672465"/>
              <a:gd name="connsiteY130" fmla="*/ 6399213 h 6858000"/>
              <a:gd name="connsiteX131" fmla="*/ 620078 w 672465"/>
              <a:gd name="connsiteY131" fmla="*/ 6440488 h 6858000"/>
              <a:gd name="connsiteX132" fmla="*/ 604203 w 672465"/>
              <a:gd name="connsiteY132" fmla="*/ 6477000 h 6858000"/>
              <a:gd name="connsiteX133" fmla="*/ 585153 w 672465"/>
              <a:gd name="connsiteY133" fmla="*/ 6515100 h 6858000"/>
              <a:gd name="connsiteX134" fmla="*/ 566103 w 672465"/>
              <a:gd name="connsiteY134" fmla="*/ 6553200 h 6858000"/>
              <a:gd name="connsiteX135" fmla="*/ 547053 w 672465"/>
              <a:gd name="connsiteY135" fmla="*/ 6589713 h 6858000"/>
              <a:gd name="connsiteX136" fmla="*/ 531178 w 672465"/>
              <a:gd name="connsiteY136" fmla="*/ 6630988 h 6858000"/>
              <a:gd name="connsiteX137" fmla="*/ 516890 w 672465"/>
              <a:gd name="connsiteY137" fmla="*/ 6677025 h 6858000"/>
              <a:gd name="connsiteX138" fmla="*/ 505778 w 672465"/>
              <a:gd name="connsiteY138" fmla="*/ 6729413 h 6858000"/>
              <a:gd name="connsiteX139" fmla="*/ 497840 w 672465"/>
              <a:gd name="connsiteY139" fmla="*/ 6789738 h 6858000"/>
              <a:gd name="connsiteX140" fmla="*/ 496253 w 672465"/>
              <a:gd name="connsiteY140" fmla="*/ 6858000 h 6858000"/>
              <a:gd name="connsiteX141" fmla="*/ 0 w 672465"/>
              <a:gd name="connsiteY14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672465" h="6858000">
                <a:moveTo>
                  <a:pt x="0" y="0"/>
                </a:moveTo>
                <a:lnTo>
                  <a:pt x="496253" y="0"/>
                </a:lnTo>
                <a:lnTo>
                  <a:pt x="497840" y="68263"/>
                </a:lnTo>
                <a:lnTo>
                  <a:pt x="505778" y="128588"/>
                </a:lnTo>
                <a:lnTo>
                  <a:pt x="516890" y="180975"/>
                </a:lnTo>
                <a:lnTo>
                  <a:pt x="531178" y="227013"/>
                </a:lnTo>
                <a:lnTo>
                  <a:pt x="547053" y="268288"/>
                </a:lnTo>
                <a:lnTo>
                  <a:pt x="566103" y="304800"/>
                </a:lnTo>
                <a:lnTo>
                  <a:pt x="585153" y="342900"/>
                </a:lnTo>
                <a:lnTo>
                  <a:pt x="604203" y="381000"/>
                </a:lnTo>
                <a:lnTo>
                  <a:pt x="620078" y="417513"/>
                </a:lnTo>
                <a:lnTo>
                  <a:pt x="635953" y="458788"/>
                </a:lnTo>
                <a:lnTo>
                  <a:pt x="651828" y="504825"/>
                </a:lnTo>
                <a:lnTo>
                  <a:pt x="662940" y="557213"/>
                </a:lnTo>
                <a:lnTo>
                  <a:pt x="669290" y="617538"/>
                </a:lnTo>
                <a:lnTo>
                  <a:pt x="672465" y="685800"/>
                </a:lnTo>
                <a:lnTo>
                  <a:pt x="669290" y="754063"/>
                </a:lnTo>
                <a:lnTo>
                  <a:pt x="662940" y="814388"/>
                </a:lnTo>
                <a:lnTo>
                  <a:pt x="651828" y="866775"/>
                </a:lnTo>
                <a:lnTo>
                  <a:pt x="635953" y="912813"/>
                </a:lnTo>
                <a:lnTo>
                  <a:pt x="620078" y="954088"/>
                </a:lnTo>
                <a:lnTo>
                  <a:pt x="604203" y="990600"/>
                </a:lnTo>
                <a:lnTo>
                  <a:pt x="585153" y="1028700"/>
                </a:lnTo>
                <a:lnTo>
                  <a:pt x="566103" y="1066800"/>
                </a:lnTo>
                <a:lnTo>
                  <a:pt x="547053" y="1103313"/>
                </a:lnTo>
                <a:lnTo>
                  <a:pt x="531178" y="1144588"/>
                </a:lnTo>
                <a:lnTo>
                  <a:pt x="516890" y="1190625"/>
                </a:lnTo>
                <a:lnTo>
                  <a:pt x="505778" y="1243013"/>
                </a:lnTo>
                <a:lnTo>
                  <a:pt x="497840" y="1303338"/>
                </a:lnTo>
                <a:lnTo>
                  <a:pt x="496253" y="1371600"/>
                </a:lnTo>
                <a:lnTo>
                  <a:pt x="497840" y="1439863"/>
                </a:lnTo>
                <a:lnTo>
                  <a:pt x="505778" y="1500188"/>
                </a:lnTo>
                <a:lnTo>
                  <a:pt x="516890" y="1552575"/>
                </a:lnTo>
                <a:lnTo>
                  <a:pt x="531178" y="1598613"/>
                </a:lnTo>
                <a:lnTo>
                  <a:pt x="547053" y="1639888"/>
                </a:lnTo>
                <a:lnTo>
                  <a:pt x="566103" y="1676400"/>
                </a:lnTo>
                <a:lnTo>
                  <a:pt x="585153" y="1714500"/>
                </a:lnTo>
                <a:lnTo>
                  <a:pt x="604203" y="1752600"/>
                </a:lnTo>
                <a:lnTo>
                  <a:pt x="620078" y="1789113"/>
                </a:lnTo>
                <a:lnTo>
                  <a:pt x="635953" y="1830388"/>
                </a:lnTo>
                <a:lnTo>
                  <a:pt x="651828" y="1876425"/>
                </a:lnTo>
                <a:lnTo>
                  <a:pt x="662940" y="1928813"/>
                </a:lnTo>
                <a:lnTo>
                  <a:pt x="669290" y="1989138"/>
                </a:lnTo>
                <a:lnTo>
                  <a:pt x="672465" y="2057400"/>
                </a:lnTo>
                <a:lnTo>
                  <a:pt x="669290" y="2125663"/>
                </a:lnTo>
                <a:lnTo>
                  <a:pt x="662940" y="2185988"/>
                </a:lnTo>
                <a:lnTo>
                  <a:pt x="651828" y="2238375"/>
                </a:lnTo>
                <a:lnTo>
                  <a:pt x="635953" y="2284413"/>
                </a:lnTo>
                <a:lnTo>
                  <a:pt x="620078" y="2325688"/>
                </a:lnTo>
                <a:lnTo>
                  <a:pt x="604203" y="2362200"/>
                </a:lnTo>
                <a:lnTo>
                  <a:pt x="585153" y="2400300"/>
                </a:lnTo>
                <a:lnTo>
                  <a:pt x="566103" y="2438400"/>
                </a:lnTo>
                <a:lnTo>
                  <a:pt x="547053" y="2474913"/>
                </a:lnTo>
                <a:lnTo>
                  <a:pt x="531178" y="2516188"/>
                </a:lnTo>
                <a:lnTo>
                  <a:pt x="516890" y="2562225"/>
                </a:lnTo>
                <a:lnTo>
                  <a:pt x="505778" y="2614613"/>
                </a:lnTo>
                <a:lnTo>
                  <a:pt x="497840" y="2674938"/>
                </a:lnTo>
                <a:lnTo>
                  <a:pt x="496253" y="2743200"/>
                </a:lnTo>
                <a:lnTo>
                  <a:pt x="497840" y="2811463"/>
                </a:lnTo>
                <a:lnTo>
                  <a:pt x="505778" y="2871788"/>
                </a:lnTo>
                <a:lnTo>
                  <a:pt x="516890" y="2924175"/>
                </a:lnTo>
                <a:lnTo>
                  <a:pt x="531178" y="2970213"/>
                </a:lnTo>
                <a:lnTo>
                  <a:pt x="547053" y="3011488"/>
                </a:lnTo>
                <a:lnTo>
                  <a:pt x="566103" y="3048000"/>
                </a:lnTo>
                <a:lnTo>
                  <a:pt x="585153" y="3086100"/>
                </a:lnTo>
                <a:lnTo>
                  <a:pt x="604203" y="3124200"/>
                </a:lnTo>
                <a:lnTo>
                  <a:pt x="620078" y="3160713"/>
                </a:lnTo>
                <a:lnTo>
                  <a:pt x="635953" y="3201988"/>
                </a:lnTo>
                <a:lnTo>
                  <a:pt x="651828" y="3248025"/>
                </a:lnTo>
                <a:lnTo>
                  <a:pt x="662940" y="3300413"/>
                </a:lnTo>
                <a:lnTo>
                  <a:pt x="669290" y="3360738"/>
                </a:lnTo>
                <a:lnTo>
                  <a:pt x="672465" y="3427413"/>
                </a:lnTo>
                <a:lnTo>
                  <a:pt x="669290" y="3497263"/>
                </a:lnTo>
                <a:lnTo>
                  <a:pt x="662940" y="3557588"/>
                </a:lnTo>
                <a:lnTo>
                  <a:pt x="651828" y="3609975"/>
                </a:lnTo>
                <a:lnTo>
                  <a:pt x="635953" y="3656013"/>
                </a:lnTo>
                <a:lnTo>
                  <a:pt x="620078" y="3697288"/>
                </a:lnTo>
                <a:lnTo>
                  <a:pt x="604203" y="3733800"/>
                </a:lnTo>
                <a:lnTo>
                  <a:pt x="585153" y="3771900"/>
                </a:lnTo>
                <a:lnTo>
                  <a:pt x="566103" y="3810000"/>
                </a:lnTo>
                <a:lnTo>
                  <a:pt x="547053" y="3846513"/>
                </a:lnTo>
                <a:lnTo>
                  <a:pt x="531178" y="3887788"/>
                </a:lnTo>
                <a:lnTo>
                  <a:pt x="516890" y="3933825"/>
                </a:lnTo>
                <a:lnTo>
                  <a:pt x="505778" y="3986213"/>
                </a:lnTo>
                <a:lnTo>
                  <a:pt x="497840" y="4046538"/>
                </a:lnTo>
                <a:lnTo>
                  <a:pt x="496253" y="4114800"/>
                </a:lnTo>
                <a:lnTo>
                  <a:pt x="497840" y="4183063"/>
                </a:lnTo>
                <a:lnTo>
                  <a:pt x="505778" y="4243388"/>
                </a:lnTo>
                <a:lnTo>
                  <a:pt x="516890" y="4295775"/>
                </a:lnTo>
                <a:lnTo>
                  <a:pt x="531178" y="4341813"/>
                </a:lnTo>
                <a:lnTo>
                  <a:pt x="547053" y="4383088"/>
                </a:lnTo>
                <a:lnTo>
                  <a:pt x="566103" y="4419600"/>
                </a:lnTo>
                <a:lnTo>
                  <a:pt x="604203" y="4495800"/>
                </a:lnTo>
                <a:lnTo>
                  <a:pt x="620078" y="4532313"/>
                </a:lnTo>
                <a:lnTo>
                  <a:pt x="635953" y="4573588"/>
                </a:lnTo>
                <a:lnTo>
                  <a:pt x="651828" y="4619625"/>
                </a:lnTo>
                <a:lnTo>
                  <a:pt x="662940" y="4672013"/>
                </a:lnTo>
                <a:lnTo>
                  <a:pt x="669290" y="4732338"/>
                </a:lnTo>
                <a:lnTo>
                  <a:pt x="672465" y="4800600"/>
                </a:lnTo>
                <a:lnTo>
                  <a:pt x="669290" y="4868863"/>
                </a:lnTo>
                <a:lnTo>
                  <a:pt x="662940" y="4929188"/>
                </a:lnTo>
                <a:lnTo>
                  <a:pt x="651828" y="4981575"/>
                </a:lnTo>
                <a:lnTo>
                  <a:pt x="635953" y="5027613"/>
                </a:lnTo>
                <a:lnTo>
                  <a:pt x="620078" y="5068888"/>
                </a:lnTo>
                <a:lnTo>
                  <a:pt x="604203" y="5105400"/>
                </a:lnTo>
                <a:lnTo>
                  <a:pt x="585153" y="5143500"/>
                </a:lnTo>
                <a:lnTo>
                  <a:pt x="566103" y="5181600"/>
                </a:lnTo>
                <a:lnTo>
                  <a:pt x="547053" y="5218113"/>
                </a:lnTo>
                <a:lnTo>
                  <a:pt x="531178" y="5259388"/>
                </a:lnTo>
                <a:lnTo>
                  <a:pt x="516890" y="5305425"/>
                </a:lnTo>
                <a:lnTo>
                  <a:pt x="505778" y="5357813"/>
                </a:lnTo>
                <a:lnTo>
                  <a:pt x="497840" y="5418138"/>
                </a:lnTo>
                <a:lnTo>
                  <a:pt x="496253" y="5486400"/>
                </a:lnTo>
                <a:lnTo>
                  <a:pt x="497840" y="5554663"/>
                </a:lnTo>
                <a:lnTo>
                  <a:pt x="505778" y="5614988"/>
                </a:lnTo>
                <a:lnTo>
                  <a:pt x="516890" y="5667375"/>
                </a:lnTo>
                <a:lnTo>
                  <a:pt x="531178" y="5713413"/>
                </a:lnTo>
                <a:lnTo>
                  <a:pt x="547053" y="5754688"/>
                </a:lnTo>
                <a:lnTo>
                  <a:pt x="566103" y="5791200"/>
                </a:lnTo>
                <a:lnTo>
                  <a:pt x="585153" y="5829300"/>
                </a:lnTo>
                <a:lnTo>
                  <a:pt x="604203" y="5867400"/>
                </a:lnTo>
                <a:lnTo>
                  <a:pt x="620078" y="5903913"/>
                </a:lnTo>
                <a:lnTo>
                  <a:pt x="635953" y="5945188"/>
                </a:lnTo>
                <a:lnTo>
                  <a:pt x="651828" y="5991225"/>
                </a:lnTo>
                <a:lnTo>
                  <a:pt x="662940" y="6043613"/>
                </a:lnTo>
                <a:lnTo>
                  <a:pt x="669290" y="6103938"/>
                </a:lnTo>
                <a:lnTo>
                  <a:pt x="672465" y="6172200"/>
                </a:lnTo>
                <a:lnTo>
                  <a:pt x="669290" y="6240463"/>
                </a:lnTo>
                <a:lnTo>
                  <a:pt x="662940" y="6300788"/>
                </a:lnTo>
                <a:lnTo>
                  <a:pt x="651828" y="6353175"/>
                </a:lnTo>
                <a:lnTo>
                  <a:pt x="635953" y="6399213"/>
                </a:lnTo>
                <a:lnTo>
                  <a:pt x="620078" y="6440488"/>
                </a:lnTo>
                <a:lnTo>
                  <a:pt x="604203" y="6477000"/>
                </a:lnTo>
                <a:lnTo>
                  <a:pt x="585153" y="6515100"/>
                </a:lnTo>
                <a:lnTo>
                  <a:pt x="566103" y="6553200"/>
                </a:lnTo>
                <a:lnTo>
                  <a:pt x="547053" y="6589713"/>
                </a:lnTo>
                <a:lnTo>
                  <a:pt x="531178" y="6630988"/>
                </a:lnTo>
                <a:lnTo>
                  <a:pt x="516890" y="6677025"/>
                </a:lnTo>
                <a:lnTo>
                  <a:pt x="505778" y="6729413"/>
                </a:lnTo>
                <a:lnTo>
                  <a:pt x="497840" y="6789738"/>
                </a:lnTo>
                <a:lnTo>
                  <a:pt x="496253" y="6858000"/>
                </a:lnTo>
                <a:lnTo>
                  <a:pt x="0" y="6858000"/>
                </a:lnTo>
                <a:close/>
              </a:path>
            </a:pathLst>
          </a:custGeom>
          <a:solidFill>
            <a:schemeClr val="tx2"/>
          </a:solidFill>
          <a:ln w="0">
            <a:noFill/>
            <a:prstDash val="solid"/>
            <a:round/>
            <a:headEnd/>
            <a:tailEnd/>
          </a:ln>
        </p:spPr>
        <p:txBody>
          <a:bodyPr/>
          <a:lstStyle/>
          <a:p>
            <a:endParaRPr lang="pl-PL"/>
          </a:p>
        </p:txBody>
      </p:sp>
      <p:sp>
        <p:nvSpPr>
          <p:cNvPr id="3" name="Symbol zastępczy zawartości 2">
            <a:extLst>
              <a:ext uri="{FF2B5EF4-FFF2-40B4-BE49-F238E27FC236}">
                <a16:creationId xmlns:a16="http://schemas.microsoft.com/office/drawing/2014/main" id="{C7E2049A-9F14-40D7-6515-0ED5F52E93A3}"/>
              </a:ext>
            </a:extLst>
          </p:cNvPr>
          <p:cNvSpPr>
            <a:spLocks noGrp="1"/>
          </p:cNvSpPr>
          <p:nvPr>
            <p:ph sz="half" idx="1"/>
          </p:nvPr>
        </p:nvSpPr>
        <p:spPr>
          <a:xfrm>
            <a:off x="1127759" y="1527464"/>
            <a:ext cx="4654205" cy="5048827"/>
          </a:xfrm>
        </p:spPr>
        <p:txBody>
          <a:bodyPr vert="horz" lIns="91440" tIns="45720" rIns="91440" bIns="45720" rtlCol="0">
            <a:normAutofit fontScale="47500" lnSpcReduction="20000"/>
          </a:bodyPr>
          <a:lstStyle/>
          <a:p>
            <a:pPr>
              <a:lnSpc>
                <a:spcPct val="100000"/>
              </a:lnSpc>
            </a:pPr>
            <a:r>
              <a:rPr lang="en-US" sz="3800" dirty="0">
                <a:latin typeface="Abadi" panose="020B0604020104020204" pitchFamily="34" charset="0"/>
              </a:rPr>
              <a:t>Program Erasmus+ </a:t>
            </a:r>
            <a:r>
              <a:rPr lang="en-US" sz="3800" dirty="0" err="1">
                <a:latin typeface="Abadi" panose="020B0604020104020204" pitchFamily="34" charset="0"/>
              </a:rPr>
              <a:t>przyn</a:t>
            </a:r>
            <a:r>
              <a:rPr lang="pl-PL" sz="3800" dirty="0" err="1">
                <a:latin typeface="Abadi" panose="020B0604020104020204" pitchFamily="34" charset="0"/>
              </a:rPr>
              <a:t>iósł</a:t>
            </a:r>
            <a:r>
              <a:rPr lang="pl-PL" sz="3800" dirty="0">
                <a:latin typeface="Abadi" panose="020B0604020104020204" pitchFamily="34" charset="0"/>
              </a:rPr>
              <a:t> nam w</a:t>
            </a:r>
            <a:r>
              <a:rPr lang="en-US" sz="3800" dirty="0" err="1">
                <a:latin typeface="Abadi" panose="020B0604020104020204" pitchFamily="34" charset="0"/>
              </a:rPr>
              <a:t>iele</a:t>
            </a:r>
            <a:r>
              <a:rPr lang="en-US" sz="3800" dirty="0">
                <a:latin typeface="Abadi" panose="020B0604020104020204" pitchFamily="34" charset="0"/>
              </a:rPr>
              <a:t> </a:t>
            </a:r>
            <a:r>
              <a:rPr lang="en-US" sz="3800" dirty="0" err="1">
                <a:latin typeface="Abadi" panose="020B0604020104020204" pitchFamily="34" charset="0"/>
              </a:rPr>
              <a:t>korzyści</a:t>
            </a:r>
            <a:r>
              <a:rPr lang="en-US" sz="3800" dirty="0">
                <a:latin typeface="Abadi" panose="020B0604020104020204" pitchFamily="34" charset="0"/>
              </a:rPr>
              <a:t>, a </a:t>
            </a:r>
            <a:r>
              <a:rPr lang="en-US" sz="3800" dirty="0" err="1">
                <a:latin typeface="Abadi" panose="020B0604020104020204" pitchFamily="34" charset="0"/>
              </a:rPr>
              <a:t>jedną</a:t>
            </a:r>
            <a:r>
              <a:rPr lang="en-US" sz="3800" dirty="0">
                <a:latin typeface="Abadi" panose="020B0604020104020204" pitchFamily="34" charset="0"/>
              </a:rPr>
              <a:t> z </a:t>
            </a:r>
            <a:r>
              <a:rPr lang="en-US" sz="3800" dirty="0" err="1">
                <a:latin typeface="Abadi" panose="020B0604020104020204" pitchFamily="34" charset="0"/>
              </a:rPr>
              <a:t>nich</a:t>
            </a:r>
            <a:r>
              <a:rPr lang="en-US" sz="3800" dirty="0">
                <a:latin typeface="Abadi" panose="020B0604020104020204" pitchFamily="34" charset="0"/>
              </a:rPr>
              <a:t> </a:t>
            </a:r>
            <a:r>
              <a:rPr lang="pl-PL" sz="3800" dirty="0">
                <a:latin typeface="Abadi" panose="020B0604020104020204" pitchFamily="34" charset="0"/>
              </a:rPr>
              <a:t>było</a:t>
            </a:r>
            <a:r>
              <a:rPr lang="en-US" sz="3800" dirty="0">
                <a:latin typeface="Abadi" panose="020B0604020104020204" pitchFamily="34" charset="0"/>
              </a:rPr>
              <a:t> </a:t>
            </a:r>
            <a:r>
              <a:rPr lang="en-US" sz="3800" dirty="0" err="1">
                <a:latin typeface="Abadi" panose="020B0604020104020204" pitchFamily="34" charset="0"/>
              </a:rPr>
              <a:t>poznawani</a:t>
            </a:r>
            <a:r>
              <a:rPr lang="pl-PL" sz="3800" dirty="0">
                <a:latin typeface="Abadi" panose="020B0604020104020204" pitchFamily="34" charset="0"/>
              </a:rPr>
              <a:t>e</a:t>
            </a:r>
            <a:r>
              <a:rPr lang="en-US" sz="3800" dirty="0">
                <a:latin typeface="Abadi" panose="020B0604020104020204" pitchFamily="34" charset="0"/>
              </a:rPr>
              <a:t> </a:t>
            </a:r>
            <a:r>
              <a:rPr lang="pl-PL" sz="3800" dirty="0">
                <a:latin typeface="Abadi" panose="020B0604020104020204" pitchFamily="34" charset="0"/>
              </a:rPr>
              <a:t>Cypru. Była t</a:t>
            </a:r>
            <a:r>
              <a:rPr lang="en-US" sz="3800" dirty="0">
                <a:latin typeface="Abadi" panose="020B0604020104020204" pitchFamily="34" charset="0"/>
              </a:rPr>
              <a:t>o </a:t>
            </a:r>
            <a:r>
              <a:rPr lang="en-US" sz="3800" dirty="0" err="1">
                <a:latin typeface="Abadi" panose="020B0604020104020204" pitchFamily="34" charset="0"/>
              </a:rPr>
              <a:t>doskonała</a:t>
            </a:r>
            <a:r>
              <a:rPr lang="en-US" sz="3800" dirty="0">
                <a:latin typeface="Abadi" panose="020B0604020104020204" pitchFamily="34" charset="0"/>
              </a:rPr>
              <a:t> </a:t>
            </a:r>
            <a:r>
              <a:rPr lang="en-US" sz="3800" dirty="0" err="1">
                <a:latin typeface="Abadi" panose="020B0604020104020204" pitchFamily="34" charset="0"/>
              </a:rPr>
              <a:t>okazja</a:t>
            </a:r>
            <a:r>
              <a:rPr lang="en-US" sz="3800" dirty="0">
                <a:latin typeface="Abadi" panose="020B0604020104020204" pitchFamily="34" charset="0"/>
              </a:rPr>
              <a:t>, by </a:t>
            </a:r>
            <a:r>
              <a:rPr lang="en-US" sz="3800" dirty="0" err="1">
                <a:latin typeface="Abadi" panose="020B0604020104020204" pitchFamily="34" charset="0"/>
              </a:rPr>
              <a:t>odkryć</a:t>
            </a:r>
            <a:r>
              <a:rPr lang="en-US" sz="3800" dirty="0">
                <a:latin typeface="Abadi" panose="020B0604020104020204" pitchFamily="34" charset="0"/>
              </a:rPr>
              <a:t> </a:t>
            </a:r>
            <a:r>
              <a:rPr lang="en-US" sz="3800" dirty="0" err="1">
                <a:latin typeface="Abadi" panose="020B0604020104020204" pitchFamily="34" charset="0"/>
              </a:rPr>
              <a:t>interesujące</a:t>
            </a:r>
            <a:r>
              <a:rPr lang="en-US" sz="3800" dirty="0">
                <a:latin typeface="Abadi" panose="020B0604020104020204" pitchFamily="34" charset="0"/>
              </a:rPr>
              <a:t> </a:t>
            </a:r>
            <a:r>
              <a:rPr lang="en-US" sz="3800" dirty="0" err="1">
                <a:latin typeface="Abadi" panose="020B0604020104020204" pitchFamily="34" charset="0"/>
              </a:rPr>
              <a:t>miejsca</a:t>
            </a:r>
            <a:r>
              <a:rPr lang="en-US" sz="3800" dirty="0">
                <a:latin typeface="Abadi" panose="020B0604020104020204" pitchFamily="34" charset="0"/>
              </a:rPr>
              <a:t> </a:t>
            </a:r>
            <a:r>
              <a:rPr lang="en-US" sz="3800" dirty="0" err="1">
                <a:latin typeface="Abadi" panose="020B0604020104020204" pitchFamily="34" charset="0"/>
              </a:rPr>
              <a:t>i</a:t>
            </a:r>
            <a:r>
              <a:rPr lang="en-US" sz="3800" dirty="0">
                <a:latin typeface="Abadi" panose="020B0604020104020204" pitchFamily="34" charset="0"/>
              </a:rPr>
              <a:t> </a:t>
            </a:r>
            <a:r>
              <a:rPr lang="en-US" sz="3800" dirty="0" err="1">
                <a:latin typeface="Abadi" panose="020B0604020104020204" pitchFamily="34" charset="0"/>
              </a:rPr>
              <a:t>zobaczyć</a:t>
            </a:r>
            <a:r>
              <a:rPr lang="en-US" sz="3800" dirty="0">
                <a:latin typeface="Abadi" panose="020B0604020104020204" pitchFamily="34" charset="0"/>
              </a:rPr>
              <a:t> to, co </a:t>
            </a:r>
            <a:r>
              <a:rPr lang="pl-PL" sz="3800" dirty="0">
                <a:latin typeface="Abadi" panose="020B0604020104020204" pitchFamily="34" charset="0"/>
              </a:rPr>
              <a:t>na Cyprze </a:t>
            </a:r>
            <a:r>
              <a:rPr lang="en-US" sz="3800" dirty="0">
                <a:latin typeface="Abadi" panose="020B0604020104020204" pitchFamily="34" charset="0"/>
              </a:rPr>
              <a:t>jest </a:t>
            </a:r>
            <a:r>
              <a:rPr lang="en-US" sz="3800" dirty="0" err="1">
                <a:latin typeface="Abadi" panose="020B0604020104020204" pitchFamily="34" charset="0"/>
              </a:rPr>
              <a:t>najbardziej</a:t>
            </a:r>
            <a:r>
              <a:rPr lang="en-US" sz="3800" dirty="0">
                <a:latin typeface="Abadi" panose="020B0604020104020204" pitchFamily="34" charset="0"/>
              </a:rPr>
              <a:t> </a:t>
            </a:r>
            <a:r>
              <a:rPr lang="en-US" sz="3800" dirty="0" err="1">
                <a:latin typeface="Abadi" panose="020B0604020104020204" pitchFamily="34" charset="0"/>
              </a:rPr>
              <a:t>wyjątkowe</a:t>
            </a:r>
            <a:r>
              <a:rPr lang="en-US" sz="3800" dirty="0">
                <a:latin typeface="Abadi" panose="020B0604020104020204" pitchFamily="34" charset="0"/>
              </a:rPr>
              <a:t> </a:t>
            </a:r>
            <a:r>
              <a:rPr lang="en-US" sz="3800" dirty="0" err="1">
                <a:latin typeface="Abadi" panose="020B0604020104020204" pitchFamily="34" charset="0"/>
              </a:rPr>
              <a:t>i</a:t>
            </a:r>
            <a:r>
              <a:rPr lang="en-US" sz="3800" dirty="0">
                <a:latin typeface="Abadi" panose="020B0604020104020204" pitchFamily="34" charset="0"/>
              </a:rPr>
              <a:t> </a:t>
            </a:r>
            <a:r>
              <a:rPr lang="en-US" sz="3800" dirty="0" err="1">
                <a:latin typeface="Abadi" panose="020B0604020104020204" pitchFamily="34" charset="0"/>
              </a:rPr>
              <a:t>charakterystyczne</a:t>
            </a:r>
            <a:r>
              <a:rPr lang="en-US" sz="3800" dirty="0">
                <a:latin typeface="Abadi" panose="020B0604020104020204" pitchFamily="34" charset="0"/>
              </a:rPr>
              <a:t>.</a:t>
            </a:r>
          </a:p>
          <a:p>
            <a:pPr>
              <a:lnSpc>
                <a:spcPct val="100000"/>
              </a:lnSpc>
            </a:pPr>
            <a:r>
              <a:rPr lang="en-US" sz="3800" dirty="0">
                <a:latin typeface="Abadi" panose="020B0604020104020204" pitchFamily="34" charset="0"/>
              </a:rPr>
              <a:t>Taka forma </a:t>
            </a:r>
            <a:r>
              <a:rPr lang="en-US" sz="3800" dirty="0" err="1">
                <a:latin typeface="Abadi" panose="020B0604020104020204" pitchFamily="34" charset="0"/>
              </a:rPr>
              <a:t>nauki</a:t>
            </a:r>
            <a:r>
              <a:rPr lang="en-US" sz="3800" dirty="0">
                <a:latin typeface="Abadi" panose="020B0604020104020204" pitchFamily="34" charset="0"/>
              </a:rPr>
              <a:t> </a:t>
            </a:r>
            <a:r>
              <a:rPr lang="pl-PL" sz="3800" dirty="0">
                <a:latin typeface="Abadi" panose="020B0604020104020204" pitchFamily="34" charset="0"/>
              </a:rPr>
              <a:t>była</a:t>
            </a:r>
            <a:r>
              <a:rPr lang="en-US" sz="3800" dirty="0">
                <a:latin typeface="Abadi" panose="020B0604020104020204" pitchFamily="34" charset="0"/>
              </a:rPr>
              <a:t> </a:t>
            </a:r>
            <a:r>
              <a:rPr lang="en-US" sz="3800" dirty="0" err="1">
                <a:latin typeface="Abadi" panose="020B0604020104020204" pitchFamily="34" charset="0"/>
              </a:rPr>
              <a:t>niezwykle</a:t>
            </a:r>
            <a:r>
              <a:rPr lang="en-US" sz="3800" dirty="0">
                <a:latin typeface="Abadi" panose="020B0604020104020204" pitchFamily="34" charset="0"/>
              </a:rPr>
              <a:t> </a:t>
            </a:r>
            <a:r>
              <a:rPr lang="en-US" sz="3800" dirty="0" err="1">
                <a:latin typeface="Abadi" panose="020B0604020104020204" pitchFamily="34" charset="0"/>
              </a:rPr>
              <a:t>inspirująca</a:t>
            </a:r>
            <a:r>
              <a:rPr lang="en-US" sz="3800" dirty="0">
                <a:latin typeface="Abadi" panose="020B0604020104020204" pitchFamily="34" charset="0"/>
              </a:rPr>
              <a:t>, </a:t>
            </a:r>
            <a:r>
              <a:rPr lang="en-US" sz="3800" dirty="0" err="1">
                <a:latin typeface="Abadi" panose="020B0604020104020204" pitchFamily="34" charset="0"/>
              </a:rPr>
              <a:t>ponieważ</a:t>
            </a:r>
            <a:r>
              <a:rPr lang="en-US" sz="3800" dirty="0">
                <a:latin typeface="Abadi" panose="020B0604020104020204" pitchFamily="34" charset="0"/>
              </a:rPr>
              <a:t> </a:t>
            </a:r>
            <a:r>
              <a:rPr lang="en-US" sz="3800" dirty="0" err="1">
                <a:latin typeface="Abadi" panose="020B0604020104020204" pitchFamily="34" charset="0"/>
              </a:rPr>
              <a:t>odbywa</a:t>
            </a:r>
            <a:r>
              <a:rPr lang="pl-PL" sz="3800" dirty="0" err="1">
                <a:latin typeface="Abadi" panose="020B0604020104020204" pitchFamily="34" charset="0"/>
              </a:rPr>
              <a:t>ła</a:t>
            </a:r>
            <a:r>
              <a:rPr lang="en-US" sz="3800" dirty="0">
                <a:latin typeface="Abadi" panose="020B0604020104020204" pitchFamily="34" charset="0"/>
              </a:rPr>
              <a:t> </a:t>
            </a:r>
            <a:r>
              <a:rPr lang="en-US" sz="3800" dirty="0" err="1">
                <a:latin typeface="Abadi" panose="020B0604020104020204" pitchFamily="34" charset="0"/>
              </a:rPr>
              <a:t>się</a:t>
            </a:r>
            <a:r>
              <a:rPr lang="en-US" sz="3800" dirty="0">
                <a:latin typeface="Abadi" panose="020B0604020104020204" pitchFamily="34" charset="0"/>
              </a:rPr>
              <a:t> w </a:t>
            </a:r>
            <a:r>
              <a:rPr lang="en-US" sz="3800" dirty="0" err="1">
                <a:latin typeface="Abadi" panose="020B0604020104020204" pitchFamily="34" charset="0"/>
              </a:rPr>
              <a:t>praktyce</a:t>
            </a:r>
            <a:r>
              <a:rPr lang="en-US" sz="3800" dirty="0">
                <a:latin typeface="Abadi" panose="020B0604020104020204" pitchFamily="34" charset="0"/>
              </a:rPr>
              <a:t>, a </a:t>
            </a:r>
            <a:r>
              <a:rPr lang="en-US" sz="3800" dirty="0" err="1">
                <a:latin typeface="Abadi" panose="020B0604020104020204" pitchFamily="34" charset="0"/>
              </a:rPr>
              <a:t>nie</a:t>
            </a:r>
            <a:r>
              <a:rPr lang="en-US" sz="3800" dirty="0">
                <a:latin typeface="Abadi" panose="020B0604020104020204" pitchFamily="34" charset="0"/>
              </a:rPr>
              <a:t> </a:t>
            </a:r>
            <a:r>
              <a:rPr lang="en-US" sz="3800" dirty="0" err="1">
                <a:latin typeface="Abadi" panose="020B0604020104020204" pitchFamily="34" charset="0"/>
              </a:rPr>
              <a:t>tylko</a:t>
            </a:r>
            <a:r>
              <a:rPr lang="en-US" sz="3800" dirty="0">
                <a:latin typeface="Abadi" panose="020B0604020104020204" pitchFamily="34" charset="0"/>
              </a:rPr>
              <a:t> w </a:t>
            </a:r>
            <a:r>
              <a:rPr lang="en-US" sz="3800" dirty="0" err="1">
                <a:latin typeface="Abadi" panose="020B0604020104020204" pitchFamily="34" charset="0"/>
              </a:rPr>
              <a:t>teorii</a:t>
            </a:r>
            <a:r>
              <a:rPr lang="en-US" sz="3800" dirty="0">
                <a:latin typeface="Abadi" panose="020B0604020104020204" pitchFamily="34" charset="0"/>
              </a:rPr>
              <a:t>. </a:t>
            </a:r>
            <a:r>
              <a:rPr lang="en-US" sz="3800" dirty="0" err="1">
                <a:latin typeface="Abadi" panose="020B0604020104020204" pitchFamily="34" charset="0"/>
              </a:rPr>
              <a:t>Dzięki</a:t>
            </a:r>
            <a:r>
              <a:rPr lang="en-US" sz="3800" dirty="0">
                <a:latin typeface="Abadi" panose="020B0604020104020204" pitchFamily="34" charset="0"/>
              </a:rPr>
              <a:t> </a:t>
            </a:r>
            <a:r>
              <a:rPr lang="en-US" sz="3800" dirty="0" err="1">
                <a:latin typeface="Abadi" panose="020B0604020104020204" pitchFamily="34" charset="0"/>
              </a:rPr>
              <a:t>temu</a:t>
            </a:r>
            <a:r>
              <a:rPr lang="en-US" sz="3800" dirty="0">
                <a:latin typeface="Abadi" panose="020B0604020104020204" pitchFamily="34" charset="0"/>
              </a:rPr>
              <a:t> </a:t>
            </a:r>
            <a:r>
              <a:rPr lang="en-US" sz="3800" dirty="0" err="1">
                <a:latin typeface="Abadi" panose="020B0604020104020204" pitchFamily="34" charset="0"/>
              </a:rPr>
              <a:t>zdoby</a:t>
            </a:r>
            <a:r>
              <a:rPr lang="pl-PL" sz="3800" dirty="0">
                <a:latin typeface="Abadi" panose="020B0604020104020204" pitchFamily="34" charset="0"/>
              </a:rPr>
              <a:t>liśmy</a:t>
            </a:r>
            <a:r>
              <a:rPr lang="en-US" sz="3800" dirty="0">
                <a:latin typeface="Abadi" panose="020B0604020104020204" pitchFamily="34" charset="0"/>
              </a:rPr>
              <a:t> </a:t>
            </a:r>
            <a:r>
              <a:rPr lang="en-US" sz="3800" dirty="0" err="1">
                <a:latin typeface="Abadi" panose="020B0604020104020204" pitchFamily="34" charset="0"/>
              </a:rPr>
              <a:t>wiedzę</a:t>
            </a:r>
            <a:r>
              <a:rPr lang="en-US" sz="3800" dirty="0">
                <a:latin typeface="Abadi" panose="020B0604020104020204" pitchFamily="34" charset="0"/>
              </a:rPr>
              <a:t> w </a:t>
            </a:r>
            <a:r>
              <a:rPr lang="en-US" sz="3800" dirty="0" err="1">
                <a:latin typeface="Abadi" panose="020B0604020104020204" pitchFamily="34" charset="0"/>
              </a:rPr>
              <a:t>sposób</a:t>
            </a:r>
            <a:r>
              <a:rPr lang="en-US" sz="3800" dirty="0">
                <a:latin typeface="Abadi" panose="020B0604020104020204" pitchFamily="34" charset="0"/>
              </a:rPr>
              <a:t> </a:t>
            </a:r>
            <a:r>
              <a:rPr lang="en-US" sz="3800" dirty="0" err="1">
                <a:latin typeface="Abadi" panose="020B0604020104020204" pitchFamily="34" charset="0"/>
              </a:rPr>
              <a:t>angażujący</a:t>
            </a:r>
            <a:r>
              <a:rPr lang="en-US" sz="3800" dirty="0">
                <a:latin typeface="Abadi" panose="020B0604020104020204" pitchFamily="34" charset="0"/>
              </a:rPr>
              <a:t> </a:t>
            </a:r>
            <a:r>
              <a:rPr lang="en-US" sz="3800" dirty="0" err="1">
                <a:latin typeface="Abadi" panose="020B0604020104020204" pitchFamily="34" charset="0"/>
              </a:rPr>
              <a:t>i</a:t>
            </a:r>
            <a:r>
              <a:rPr lang="en-US" sz="3800" dirty="0">
                <a:latin typeface="Abadi" panose="020B0604020104020204" pitchFamily="34" charset="0"/>
              </a:rPr>
              <a:t> </a:t>
            </a:r>
            <a:r>
              <a:rPr lang="en-US" sz="3800" dirty="0" err="1">
                <a:latin typeface="Abadi" panose="020B0604020104020204" pitchFamily="34" charset="0"/>
              </a:rPr>
              <a:t>przyjemny</a:t>
            </a:r>
            <a:r>
              <a:rPr lang="en-US" sz="3800" dirty="0">
                <a:latin typeface="Abadi" panose="020B0604020104020204" pitchFamily="34" charset="0"/>
              </a:rPr>
              <a:t>. </a:t>
            </a:r>
            <a:r>
              <a:rPr lang="en-US" sz="3800" dirty="0" err="1">
                <a:latin typeface="Abadi" panose="020B0604020104020204" pitchFamily="34" charset="0"/>
              </a:rPr>
              <a:t>Pozna</a:t>
            </a:r>
            <a:r>
              <a:rPr lang="pl-PL" sz="3800" dirty="0">
                <a:latin typeface="Abadi" panose="020B0604020104020204" pitchFamily="34" charset="0"/>
              </a:rPr>
              <a:t>liśmy</a:t>
            </a:r>
            <a:r>
              <a:rPr lang="en-US" sz="3800" dirty="0">
                <a:latin typeface="Abadi" panose="020B0604020104020204" pitchFamily="34" charset="0"/>
              </a:rPr>
              <a:t> </a:t>
            </a:r>
            <a:r>
              <a:rPr lang="en-US" sz="3800" dirty="0" err="1">
                <a:latin typeface="Abadi" panose="020B0604020104020204" pitchFamily="34" charset="0"/>
              </a:rPr>
              <a:t>geografię</a:t>
            </a:r>
            <a:r>
              <a:rPr lang="en-US" sz="3800" dirty="0">
                <a:latin typeface="Abadi" panose="020B0604020104020204" pitchFamily="34" charset="0"/>
              </a:rPr>
              <a:t> </a:t>
            </a:r>
            <a:r>
              <a:rPr lang="en-US" sz="3800" dirty="0" err="1">
                <a:latin typeface="Abadi" panose="020B0604020104020204" pitchFamily="34" charset="0"/>
              </a:rPr>
              <a:t>kraju</a:t>
            </a:r>
            <a:r>
              <a:rPr lang="en-US" sz="3800" dirty="0">
                <a:latin typeface="Abadi" panose="020B0604020104020204" pitchFamily="34" charset="0"/>
              </a:rPr>
              <a:t> – </a:t>
            </a:r>
            <a:r>
              <a:rPr lang="en-US" sz="3800" dirty="0" err="1">
                <a:latin typeface="Abadi" panose="020B0604020104020204" pitchFamily="34" charset="0"/>
              </a:rPr>
              <a:t>dowi</a:t>
            </a:r>
            <a:r>
              <a:rPr lang="pl-PL" sz="3800" dirty="0" err="1">
                <a:latin typeface="Abadi" panose="020B0604020104020204" pitchFamily="34" charset="0"/>
              </a:rPr>
              <a:t>edzieliśmy</a:t>
            </a:r>
            <a:r>
              <a:rPr lang="en-US" sz="3800" dirty="0">
                <a:latin typeface="Abadi" panose="020B0604020104020204" pitchFamily="34" charset="0"/>
              </a:rPr>
              <a:t> </a:t>
            </a:r>
            <a:r>
              <a:rPr lang="en-US" sz="3800" dirty="0" err="1">
                <a:latin typeface="Abadi" panose="020B0604020104020204" pitchFamily="34" charset="0"/>
              </a:rPr>
              <a:t>się</a:t>
            </a:r>
            <a:r>
              <a:rPr lang="en-US" sz="3800" dirty="0">
                <a:latin typeface="Abadi" panose="020B0604020104020204" pitchFamily="34" charset="0"/>
              </a:rPr>
              <a:t>, w </a:t>
            </a:r>
            <a:r>
              <a:rPr lang="en-US" sz="3800" dirty="0" err="1">
                <a:latin typeface="Abadi" panose="020B0604020104020204" pitchFamily="34" charset="0"/>
              </a:rPr>
              <a:t>jakiej</a:t>
            </a:r>
            <a:r>
              <a:rPr lang="en-US" sz="3800" dirty="0">
                <a:latin typeface="Abadi" panose="020B0604020104020204" pitchFamily="34" charset="0"/>
              </a:rPr>
              <a:t> </a:t>
            </a:r>
            <a:r>
              <a:rPr lang="en-US" sz="3800" dirty="0" err="1">
                <a:latin typeface="Abadi" panose="020B0604020104020204" pitchFamily="34" charset="0"/>
              </a:rPr>
              <a:t>części</a:t>
            </a:r>
            <a:r>
              <a:rPr lang="en-US" sz="3800" dirty="0">
                <a:latin typeface="Abadi" panose="020B0604020104020204" pitchFamily="34" charset="0"/>
              </a:rPr>
              <a:t> </a:t>
            </a:r>
            <a:r>
              <a:rPr lang="en-US" sz="3800" dirty="0" err="1">
                <a:latin typeface="Abadi" panose="020B0604020104020204" pitchFamily="34" charset="0"/>
              </a:rPr>
              <a:t>Europy</a:t>
            </a:r>
            <a:r>
              <a:rPr lang="en-US" sz="3800" dirty="0">
                <a:latin typeface="Abadi" panose="020B0604020104020204" pitchFamily="34" charset="0"/>
              </a:rPr>
              <a:t> jest </a:t>
            </a:r>
            <a:r>
              <a:rPr lang="en-US" sz="3800" dirty="0" err="1">
                <a:latin typeface="Abadi" panose="020B0604020104020204" pitchFamily="34" charset="0"/>
              </a:rPr>
              <a:t>położony</a:t>
            </a:r>
            <a:r>
              <a:rPr lang="en-US" sz="3800" dirty="0">
                <a:latin typeface="Abadi" panose="020B0604020104020204" pitchFamily="34" charset="0"/>
              </a:rPr>
              <a:t>, </a:t>
            </a:r>
            <a:r>
              <a:rPr lang="en-US" sz="3800" dirty="0" err="1">
                <a:latin typeface="Abadi" panose="020B0604020104020204" pitchFamily="34" charset="0"/>
              </a:rPr>
              <a:t>jakie</a:t>
            </a:r>
            <a:r>
              <a:rPr lang="en-US" sz="3800" dirty="0">
                <a:latin typeface="Abadi" panose="020B0604020104020204" pitchFamily="34" charset="0"/>
              </a:rPr>
              <a:t> </a:t>
            </a:r>
            <a:r>
              <a:rPr lang="en-US" sz="3800" dirty="0" err="1">
                <a:latin typeface="Abadi" panose="020B0604020104020204" pitchFamily="34" charset="0"/>
              </a:rPr>
              <a:t>panują</a:t>
            </a:r>
            <a:r>
              <a:rPr lang="en-US" sz="3800" dirty="0">
                <a:latin typeface="Abadi" panose="020B0604020104020204" pitchFamily="34" charset="0"/>
              </a:rPr>
              <a:t> tam </a:t>
            </a:r>
            <a:r>
              <a:rPr lang="en-US" sz="3800" dirty="0" err="1">
                <a:latin typeface="Abadi" panose="020B0604020104020204" pitchFamily="34" charset="0"/>
              </a:rPr>
              <a:t>warunki</a:t>
            </a:r>
            <a:r>
              <a:rPr lang="en-US" sz="3800" dirty="0">
                <a:latin typeface="Abadi" panose="020B0604020104020204" pitchFamily="34" charset="0"/>
              </a:rPr>
              <a:t> </a:t>
            </a:r>
            <a:r>
              <a:rPr lang="en-US" sz="3800" dirty="0" err="1">
                <a:latin typeface="Abadi" panose="020B0604020104020204" pitchFamily="34" charset="0"/>
              </a:rPr>
              <a:t>klimatyczne</a:t>
            </a:r>
            <a:r>
              <a:rPr lang="en-US" sz="3800" dirty="0">
                <a:latin typeface="Abadi" panose="020B0604020104020204" pitchFamily="34" charset="0"/>
              </a:rPr>
              <a:t> </a:t>
            </a:r>
            <a:r>
              <a:rPr lang="en-US" sz="3800" dirty="0" err="1">
                <a:latin typeface="Abadi" panose="020B0604020104020204" pitchFamily="34" charset="0"/>
              </a:rPr>
              <a:t>oraz</a:t>
            </a:r>
            <a:r>
              <a:rPr lang="en-US" sz="3800" dirty="0">
                <a:latin typeface="Abadi" panose="020B0604020104020204" pitchFamily="34" charset="0"/>
              </a:rPr>
              <a:t> </a:t>
            </a:r>
            <a:r>
              <a:rPr lang="en-US" sz="3800" dirty="0" err="1">
                <a:latin typeface="Abadi" panose="020B0604020104020204" pitchFamily="34" charset="0"/>
              </a:rPr>
              <a:t>jakie</a:t>
            </a:r>
            <a:r>
              <a:rPr lang="en-US" sz="3800" dirty="0">
                <a:latin typeface="Abadi" panose="020B0604020104020204" pitchFamily="34" charset="0"/>
              </a:rPr>
              <a:t> </a:t>
            </a:r>
            <a:r>
              <a:rPr lang="en-US" sz="3800" dirty="0" err="1">
                <a:latin typeface="Abadi" panose="020B0604020104020204" pitchFamily="34" charset="0"/>
              </a:rPr>
              <a:t>rośliny</a:t>
            </a:r>
            <a:r>
              <a:rPr lang="en-US" sz="3800" dirty="0">
                <a:latin typeface="Abadi" panose="020B0604020104020204" pitchFamily="34" charset="0"/>
              </a:rPr>
              <a:t> </a:t>
            </a:r>
            <a:r>
              <a:rPr lang="en-US" sz="3800" dirty="0" err="1">
                <a:latin typeface="Abadi" panose="020B0604020104020204" pitchFamily="34" charset="0"/>
              </a:rPr>
              <a:t>i</a:t>
            </a:r>
            <a:r>
              <a:rPr lang="en-US" sz="3800" dirty="0">
                <a:latin typeface="Abadi" panose="020B0604020104020204" pitchFamily="34" charset="0"/>
              </a:rPr>
              <a:t> </a:t>
            </a:r>
            <a:r>
              <a:rPr lang="en-US" sz="3800" dirty="0" err="1">
                <a:latin typeface="Abadi" panose="020B0604020104020204" pitchFamily="34" charset="0"/>
              </a:rPr>
              <a:t>uprawy</a:t>
            </a:r>
            <a:r>
              <a:rPr lang="en-US" sz="3800" dirty="0">
                <a:latin typeface="Abadi" panose="020B0604020104020204" pitchFamily="34" charset="0"/>
              </a:rPr>
              <a:t> </a:t>
            </a:r>
            <a:r>
              <a:rPr lang="en-US" sz="3800" dirty="0" err="1">
                <a:latin typeface="Abadi" panose="020B0604020104020204" pitchFamily="34" charset="0"/>
              </a:rPr>
              <a:t>dominują</a:t>
            </a:r>
            <a:r>
              <a:rPr lang="en-US" sz="3800" dirty="0">
                <a:latin typeface="Abadi" panose="020B0604020104020204" pitchFamily="34" charset="0"/>
              </a:rPr>
              <a:t> w </a:t>
            </a:r>
            <a:r>
              <a:rPr lang="en-US" sz="3800" dirty="0" err="1">
                <a:latin typeface="Abadi" panose="020B0604020104020204" pitchFamily="34" charset="0"/>
              </a:rPr>
              <a:t>regionie</a:t>
            </a:r>
            <a:r>
              <a:rPr lang="en-US" sz="3800" dirty="0">
                <a:latin typeface="Abadi" panose="020B0604020104020204" pitchFamily="34" charset="0"/>
              </a:rPr>
              <a:t>. To </a:t>
            </a:r>
            <a:r>
              <a:rPr lang="en-US" sz="3800" dirty="0" err="1">
                <a:latin typeface="Abadi" panose="020B0604020104020204" pitchFamily="34" charset="0"/>
              </a:rPr>
              <a:t>praktyczne</a:t>
            </a:r>
            <a:r>
              <a:rPr lang="en-US" sz="3800" dirty="0">
                <a:latin typeface="Abadi" panose="020B0604020104020204" pitchFamily="34" charset="0"/>
              </a:rPr>
              <a:t> </a:t>
            </a:r>
            <a:r>
              <a:rPr lang="en-US" sz="3800" dirty="0" err="1">
                <a:latin typeface="Abadi" panose="020B0604020104020204" pitchFamily="34" charset="0"/>
              </a:rPr>
              <a:t>podejście</a:t>
            </a:r>
            <a:r>
              <a:rPr lang="en-US" sz="3800" dirty="0">
                <a:latin typeface="Abadi" panose="020B0604020104020204" pitchFamily="34" charset="0"/>
              </a:rPr>
              <a:t> do </a:t>
            </a:r>
            <a:r>
              <a:rPr lang="en-US" sz="3800" dirty="0" err="1">
                <a:latin typeface="Abadi" panose="020B0604020104020204" pitchFamily="34" charset="0"/>
              </a:rPr>
              <a:t>nauki</a:t>
            </a:r>
            <a:r>
              <a:rPr lang="en-US" sz="3800" dirty="0">
                <a:latin typeface="Abadi" panose="020B0604020104020204" pitchFamily="34" charset="0"/>
              </a:rPr>
              <a:t> </a:t>
            </a:r>
            <a:r>
              <a:rPr lang="en-US" sz="3800" dirty="0" err="1">
                <a:latin typeface="Abadi" panose="020B0604020104020204" pitchFamily="34" charset="0"/>
              </a:rPr>
              <a:t>wzbogac</a:t>
            </a:r>
            <a:r>
              <a:rPr lang="pl-PL" sz="3800" dirty="0" err="1">
                <a:latin typeface="Abadi" panose="020B0604020104020204" pitchFamily="34" charset="0"/>
              </a:rPr>
              <a:t>iło</a:t>
            </a:r>
            <a:r>
              <a:rPr lang="en-US" sz="3800" dirty="0">
                <a:latin typeface="Abadi" panose="020B0604020104020204" pitchFamily="34" charset="0"/>
              </a:rPr>
              <a:t> </a:t>
            </a:r>
            <a:r>
              <a:rPr lang="en-US" sz="3800" dirty="0" err="1">
                <a:latin typeface="Abadi" panose="020B0604020104020204" pitchFamily="34" charset="0"/>
              </a:rPr>
              <a:t>nasze</a:t>
            </a:r>
            <a:r>
              <a:rPr lang="en-US" sz="3800" dirty="0">
                <a:latin typeface="Abadi" panose="020B0604020104020204" pitchFamily="34" charset="0"/>
              </a:rPr>
              <a:t> </a:t>
            </a:r>
            <a:r>
              <a:rPr lang="en-US" sz="3800" dirty="0" err="1">
                <a:latin typeface="Abadi" panose="020B0604020104020204" pitchFamily="34" charset="0"/>
              </a:rPr>
              <a:t>doświadczenia</a:t>
            </a:r>
            <a:r>
              <a:rPr lang="en-US" sz="3800" dirty="0">
                <a:latin typeface="Abadi" panose="020B0604020104020204" pitchFamily="34" charset="0"/>
              </a:rPr>
              <a:t> </a:t>
            </a:r>
            <a:r>
              <a:rPr lang="en-US" sz="3800" dirty="0" err="1">
                <a:latin typeface="Abadi" panose="020B0604020104020204" pitchFamily="34" charset="0"/>
              </a:rPr>
              <a:t>i</a:t>
            </a:r>
            <a:r>
              <a:rPr lang="en-US" sz="3800" dirty="0">
                <a:latin typeface="Abadi" panose="020B0604020104020204" pitchFamily="34" charset="0"/>
              </a:rPr>
              <a:t> </a:t>
            </a:r>
            <a:r>
              <a:rPr lang="en-US" sz="3800" dirty="0" err="1">
                <a:latin typeface="Abadi" panose="020B0604020104020204" pitchFamily="34" charset="0"/>
              </a:rPr>
              <a:t>pozw</a:t>
            </a:r>
            <a:r>
              <a:rPr lang="pl-PL" sz="3800" dirty="0" err="1">
                <a:latin typeface="Abadi" panose="020B0604020104020204" pitchFamily="34" charset="0"/>
              </a:rPr>
              <a:t>oliło</a:t>
            </a:r>
            <a:r>
              <a:rPr lang="en-US" sz="3800" dirty="0">
                <a:latin typeface="Abadi" panose="020B0604020104020204" pitchFamily="34" charset="0"/>
              </a:rPr>
              <a:t> </a:t>
            </a:r>
            <a:r>
              <a:rPr lang="en-US" sz="3800" dirty="0" err="1">
                <a:latin typeface="Abadi" panose="020B0604020104020204" pitchFamily="34" charset="0"/>
              </a:rPr>
              <a:t>lepiej</a:t>
            </a:r>
            <a:r>
              <a:rPr lang="en-US" sz="3800" dirty="0">
                <a:latin typeface="Abadi" panose="020B0604020104020204" pitchFamily="34" charset="0"/>
              </a:rPr>
              <a:t> </a:t>
            </a:r>
            <a:r>
              <a:rPr lang="en-US" sz="3800" dirty="0" err="1">
                <a:latin typeface="Abadi" panose="020B0604020104020204" pitchFamily="34" charset="0"/>
              </a:rPr>
              <a:t>zrozumieć</a:t>
            </a:r>
            <a:r>
              <a:rPr lang="en-US" sz="3800" dirty="0">
                <a:latin typeface="Abadi" panose="020B0604020104020204" pitchFamily="34" charset="0"/>
              </a:rPr>
              <a:t> </a:t>
            </a:r>
            <a:r>
              <a:rPr lang="en-US" sz="3800" dirty="0" err="1">
                <a:latin typeface="Abadi" panose="020B0604020104020204" pitchFamily="34" charset="0"/>
              </a:rPr>
              <a:t>świat</a:t>
            </a:r>
            <a:r>
              <a:rPr lang="en-US" sz="3800" dirty="0">
                <a:latin typeface="Abadi" panose="020B0604020104020204" pitchFamily="34" charset="0"/>
              </a:rPr>
              <a:t> </a:t>
            </a:r>
            <a:r>
              <a:rPr lang="en-US" sz="3800" dirty="0" err="1">
                <a:latin typeface="Abadi" panose="020B0604020104020204" pitchFamily="34" charset="0"/>
              </a:rPr>
              <a:t>wokół</a:t>
            </a:r>
            <a:r>
              <a:rPr lang="en-US" sz="3800" dirty="0">
                <a:latin typeface="Abadi" panose="020B0604020104020204" pitchFamily="34" charset="0"/>
              </a:rPr>
              <a:t> </a:t>
            </a:r>
            <a:r>
              <a:rPr lang="en-US" sz="3800" dirty="0" err="1">
                <a:latin typeface="Abadi" panose="020B0604020104020204" pitchFamily="34" charset="0"/>
              </a:rPr>
              <a:t>nas</a:t>
            </a:r>
            <a:r>
              <a:rPr lang="en-US" sz="3800" dirty="0">
                <a:latin typeface="Abadi" panose="020B0604020104020204" pitchFamily="34" charset="0"/>
              </a:rPr>
              <a:t>.</a:t>
            </a:r>
          </a:p>
          <a:p>
            <a:pPr>
              <a:lnSpc>
                <a:spcPct val="100000"/>
              </a:lnSpc>
            </a:pPr>
            <a:endParaRPr lang="en-US" sz="1300" dirty="0"/>
          </a:p>
        </p:txBody>
      </p:sp>
      <p:pic>
        <p:nvPicPr>
          <p:cNvPr id="14" name="Obraz 13" descr="Obraz zawierający na wolnym powietrzu, niebo, woda, ziemia&#10;&#10;Opis wygenerowany automatycznie">
            <a:extLst>
              <a:ext uri="{FF2B5EF4-FFF2-40B4-BE49-F238E27FC236}">
                <a16:creationId xmlns:a16="http://schemas.microsoft.com/office/drawing/2014/main" id="{82FB6346-A5A3-B737-109A-3D3E55ABFD06}"/>
              </a:ext>
            </a:extLst>
          </p:cNvPr>
          <p:cNvPicPr>
            <a:picLocks noChangeAspect="1"/>
          </p:cNvPicPr>
          <p:nvPr/>
        </p:nvPicPr>
        <p:blipFill>
          <a:blip r:embed="rId2" cstate="print">
            <a:extLst>
              <a:ext uri="{28A0092B-C50C-407E-A947-70E740481C1C}">
                <a14:useLocalDpi xmlns:a14="http://schemas.microsoft.com/office/drawing/2010/main" val="0"/>
              </a:ext>
            </a:extLst>
          </a:blip>
          <a:srcRect r="15560" b="5"/>
          <a:stretch/>
        </p:blipFill>
        <p:spPr>
          <a:xfrm rot="5400000">
            <a:off x="5904493" y="189313"/>
            <a:ext cx="3385384" cy="3006755"/>
          </a:xfrm>
          <a:prstGeom prst="rect">
            <a:avLst/>
          </a:prstGeom>
        </p:spPr>
      </p:pic>
      <p:pic>
        <p:nvPicPr>
          <p:cNvPr id="16" name="Obraz 15" descr="Obraz zawierający na wolnym powietrzu, ziemia, woda, ubrania&#10;&#10;Opis wygenerowany automatycznie">
            <a:extLst>
              <a:ext uri="{FF2B5EF4-FFF2-40B4-BE49-F238E27FC236}">
                <a16:creationId xmlns:a16="http://schemas.microsoft.com/office/drawing/2014/main" id="{C139E0D1-057A-5356-FD2A-0572913BEEDD}"/>
              </a:ext>
            </a:extLst>
          </p:cNvPr>
          <p:cNvPicPr>
            <a:picLocks noChangeAspect="1"/>
          </p:cNvPicPr>
          <p:nvPr/>
        </p:nvPicPr>
        <p:blipFill>
          <a:blip r:embed="rId3" cstate="print">
            <a:extLst>
              <a:ext uri="{28A0092B-C50C-407E-A947-70E740481C1C}">
                <a14:useLocalDpi xmlns:a14="http://schemas.microsoft.com/office/drawing/2010/main" val="0"/>
              </a:ext>
            </a:extLst>
          </a:blip>
          <a:srcRect l="1254" r="14305" b="5"/>
          <a:stretch/>
        </p:blipFill>
        <p:spPr>
          <a:xfrm rot="5400000">
            <a:off x="8995929" y="189313"/>
            <a:ext cx="3385384" cy="3006755"/>
          </a:xfrm>
          <a:prstGeom prst="rect">
            <a:avLst/>
          </a:prstGeom>
        </p:spPr>
      </p:pic>
      <p:pic>
        <p:nvPicPr>
          <p:cNvPr id="5" name="Obraz 4">
            <a:extLst>
              <a:ext uri="{FF2B5EF4-FFF2-40B4-BE49-F238E27FC236}">
                <a16:creationId xmlns:a16="http://schemas.microsoft.com/office/drawing/2014/main" id="{4C802391-84CA-2C82-A444-C502F655FF74}"/>
              </a:ext>
            </a:extLst>
          </p:cNvPr>
          <p:cNvPicPr>
            <a:picLocks noChangeAspect="1"/>
          </p:cNvPicPr>
          <p:nvPr/>
        </p:nvPicPr>
        <p:blipFill>
          <a:blip r:embed="rId4"/>
          <a:srcRect t="13667" r="5" b="1891"/>
          <a:stretch/>
        </p:blipFill>
        <p:spPr>
          <a:xfrm>
            <a:off x="6093808" y="3472544"/>
            <a:ext cx="3006754" cy="3385456"/>
          </a:xfrm>
          <a:prstGeom prst="rect">
            <a:avLst/>
          </a:prstGeom>
        </p:spPr>
      </p:pic>
      <p:pic>
        <p:nvPicPr>
          <p:cNvPr id="6" name="Obraz 5" descr="Obraz zawierający na wolnym powietrzu, ubrania, niebo, obuwie&#10;&#10;Opis wygenerowany automatycznie">
            <a:extLst>
              <a:ext uri="{FF2B5EF4-FFF2-40B4-BE49-F238E27FC236}">
                <a16:creationId xmlns:a16="http://schemas.microsoft.com/office/drawing/2014/main" id="{6197BD90-BD57-008E-F0E0-D0615BA6FAC7}"/>
              </a:ext>
            </a:extLst>
          </p:cNvPr>
          <p:cNvPicPr>
            <a:picLocks noChangeAspect="1"/>
          </p:cNvPicPr>
          <p:nvPr/>
        </p:nvPicPr>
        <p:blipFill>
          <a:blip r:embed="rId5" cstate="print">
            <a:extLst>
              <a:ext uri="{28A0092B-C50C-407E-A947-70E740481C1C}">
                <a14:useLocalDpi xmlns:a14="http://schemas.microsoft.com/office/drawing/2010/main" val="0"/>
              </a:ext>
            </a:extLst>
          </a:blip>
          <a:srcRect l="7643" r="7643" b="5"/>
          <a:stretch/>
        </p:blipFill>
        <p:spPr>
          <a:xfrm rot="5400000">
            <a:off x="8990449" y="3656451"/>
            <a:ext cx="3396342" cy="3006755"/>
          </a:xfrm>
          <a:prstGeom prst="rect">
            <a:avLst/>
          </a:prstGeom>
        </p:spPr>
      </p:pic>
    </p:spTree>
    <p:extLst>
      <p:ext uri="{BB962C8B-B14F-4D97-AF65-F5344CB8AC3E}">
        <p14:creationId xmlns:p14="http://schemas.microsoft.com/office/powerpoint/2010/main" val="1862250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9C2D8B8-72A9-9A5A-D4A8-C8C96A24C436}"/>
              </a:ext>
            </a:extLst>
          </p:cNvPr>
          <p:cNvSpPr>
            <a:spLocks noGrp="1"/>
          </p:cNvSpPr>
          <p:nvPr>
            <p:ph type="title"/>
          </p:nvPr>
        </p:nvSpPr>
        <p:spPr/>
        <p:txBody>
          <a:bodyPr/>
          <a:lstStyle/>
          <a:p>
            <a:pPr algn="ctr"/>
            <a:r>
              <a:rPr lang="pl-PL" dirty="0"/>
              <a:t>potrawy</a:t>
            </a:r>
          </a:p>
        </p:txBody>
      </p:sp>
      <p:sp>
        <p:nvSpPr>
          <p:cNvPr id="3" name="Symbol zastępczy zawartości 2">
            <a:extLst>
              <a:ext uri="{FF2B5EF4-FFF2-40B4-BE49-F238E27FC236}">
                <a16:creationId xmlns:a16="http://schemas.microsoft.com/office/drawing/2014/main" id="{3F02BECD-C072-67EE-6BD4-E5828389474D}"/>
              </a:ext>
            </a:extLst>
          </p:cNvPr>
          <p:cNvSpPr>
            <a:spLocks noGrp="1"/>
          </p:cNvSpPr>
          <p:nvPr>
            <p:ph sz="half" idx="1"/>
          </p:nvPr>
        </p:nvSpPr>
        <p:spPr>
          <a:xfrm>
            <a:off x="1257300" y="1209964"/>
            <a:ext cx="5041900" cy="4695536"/>
          </a:xfrm>
        </p:spPr>
        <p:txBody>
          <a:bodyPr>
            <a:normAutofit fontScale="92500" lnSpcReduction="20000"/>
          </a:bodyPr>
          <a:lstStyle/>
          <a:p>
            <a:r>
              <a:rPr lang="pl-PL" dirty="0"/>
              <a:t>Ciekawym aspektem programu Erasmus+ była również możliwość kosztowania nowych, często nieznanych nam wcześniej lokalnych potraw, które różnią się smakiem i sposobem przyprawiania od naszych. Także to wyjątkowa okazja, by poznać kulinarną kulturę kraju goszczącego i odkrywać nieznane dotąd smaki.</a:t>
            </a:r>
          </a:p>
          <a:p>
            <a:r>
              <a:rPr lang="pl-PL" dirty="0"/>
              <a:t>Podczas takiej wymiany mogliśmy spróbować świeżych lokalnych owoców, które często różnią się od tych, które znamy na co dzień, oraz skosztować tradycyjnych miejscowych słodyczy, które stanowią integralną część kultury danego regionu. Takie doświadczenia kulinarne nie tylko wzbogaciły nasz pobyt, ale także pozwoliły lepiej zrozumieć codzienne życie i tradycje mieszkańców.</a:t>
            </a:r>
          </a:p>
          <a:p>
            <a:endParaRPr lang="pl-PL" dirty="0"/>
          </a:p>
        </p:txBody>
      </p:sp>
      <p:pic>
        <p:nvPicPr>
          <p:cNvPr id="6" name="Obraz 5">
            <a:extLst>
              <a:ext uri="{FF2B5EF4-FFF2-40B4-BE49-F238E27FC236}">
                <a16:creationId xmlns:a16="http://schemas.microsoft.com/office/drawing/2014/main" id="{6C34C5FD-2B7D-6016-7E79-FD421A45EF11}"/>
              </a:ext>
            </a:extLst>
          </p:cNvPr>
          <p:cNvPicPr>
            <a:picLocks noChangeAspect="1"/>
          </p:cNvPicPr>
          <p:nvPr/>
        </p:nvPicPr>
        <p:blipFill>
          <a:blip r:embed="rId2"/>
          <a:stretch>
            <a:fillRect/>
          </a:stretch>
        </p:blipFill>
        <p:spPr>
          <a:xfrm>
            <a:off x="9911355" y="2915544"/>
            <a:ext cx="1743075" cy="2619375"/>
          </a:xfrm>
          <a:prstGeom prst="rect">
            <a:avLst/>
          </a:prstGeom>
        </p:spPr>
      </p:pic>
      <p:pic>
        <p:nvPicPr>
          <p:cNvPr id="5" name="Obraz 4">
            <a:extLst>
              <a:ext uri="{FF2B5EF4-FFF2-40B4-BE49-F238E27FC236}">
                <a16:creationId xmlns:a16="http://schemas.microsoft.com/office/drawing/2014/main" id="{6384877B-4A14-B79A-2FD3-AC0D6B6CF1A9}"/>
              </a:ext>
            </a:extLst>
          </p:cNvPr>
          <p:cNvPicPr>
            <a:picLocks noChangeAspect="1"/>
          </p:cNvPicPr>
          <p:nvPr/>
        </p:nvPicPr>
        <p:blipFill>
          <a:blip r:embed="rId3"/>
          <a:stretch>
            <a:fillRect/>
          </a:stretch>
        </p:blipFill>
        <p:spPr>
          <a:xfrm>
            <a:off x="6542113" y="1285781"/>
            <a:ext cx="3022092" cy="2014728"/>
          </a:xfrm>
          <a:prstGeom prst="rect">
            <a:avLst/>
          </a:prstGeom>
        </p:spPr>
      </p:pic>
      <p:pic>
        <p:nvPicPr>
          <p:cNvPr id="7" name="Obraz 6" descr="Obraz zawierający jedzenie, Fast food, danie, Kuchnia&#10;&#10;Opis wygenerowany automatycznie">
            <a:extLst>
              <a:ext uri="{FF2B5EF4-FFF2-40B4-BE49-F238E27FC236}">
                <a16:creationId xmlns:a16="http://schemas.microsoft.com/office/drawing/2014/main" id="{B02D20F9-91D8-66D3-AB95-18488CFA3C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84455" y="5252270"/>
            <a:ext cx="1692354" cy="1269265"/>
          </a:xfrm>
          <a:prstGeom prst="rect">
            <a:avLst/>
          </a:prstGeom>
        </p:spPr>
      </p:pic>
      <p:pic>
        <p:nvPicPr>
          <p:cNvPr id="9" name="Obraz 8" descr="Obraz zawierający jedzenie, Kuchnia, danie, posiłek&#10;&#10;Opis wygenerowany automatycznie">
            <a:extLst>
              <a:ext uri="{FF2B5EF4-FFF2-40B4-BE49-F238E27FC236}">
                <a16:creationId xmlns:a16="http://schemas.microsoft.com/office/drawing/2014/main" id="{CEF2A693-D706-BD9D-D818-E7EE0584F0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7232915" y="3905050"/>
            <a:ext cx="2832823" cy="2124617"/>
          </a:xfrm>
          <a:prstGeom prst="rect">
            <a:avLst/>
          </a:prstGeom>
        </p:spPr>
      </p:pic>
      <p:pic>
        <p:nvPicPr>
          <p:cNvPr id="11" name="Obraz 10" descr="Obraz zawierający jedzenie, Kuchnia, gotowanie, pieczenie">
            <a:extLst>
              <a:ext uri="{FF2B5EF4-FFF2-40B4-BE49-F238E27FC236}">
                <a16:creationId xmlns:a16="http://schemas.microsoft.com/office/drawing/2014/main" id="{64B77D4B-5399-D472-8A47-9C2E9D97AF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9548623" y="560956"/>
            <a:ext cx="2348516" cy="1761387"/>
          </a:xfrm>
          <a:prstGeom prst="rect">
            <a:avLst/>
          </a:prstGeom>
        </p:spPr>
      </p:pic>
    </p:spTree>
    <p:extLst>
      <p:ext uri="{BB962C8B-B14F-4D97-AF65-F5344CB8AC3E}">
        <p14:creationId xmlns:p14="http://schemas.microsoft.com/office/powerpoint/2010/main" val="1910881673"/>
      </p:ext>
    </p:extLst>
  </p:cSld>
  <p:clrMapOvr>
    <a:masterClrMapping/>
  </p:clrMapOvr>
</p:sld>
</file>

<file path=ppt/theme/theme1.xml><?xml version="1.0" encoding="utf-8"?>
<a:theme xmlns:a="http://schemas.openxmlformats.org/drawingml/2006/main" name="Znaczek">
  <a:themeElements>
    <a:clrScheme name="Znaczek">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Znaczek">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Znaczek">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docProps/app.xml><?xml version="1.0" encoding="utf-8"?>
<Properties xmlns="http://schemas.openxmlformats.org/officeDocument/2006/extended-properties" xmlns:vt="http://schemas.openxmlformats.org/officeDocument/2006/docPropsVTypes">
  <Template>TM10001106[[fn=Znaczek]]</Template>
  <TotalTime>264</TotalTime>
  <Words>734</Words>
  <Application>Microsoft Office PowerPoint</Application>
  <PresentationFormat>Panoramiczny</PresentationFormat>
  <Paragraphs>32</Paragraphs>
  <Slides>13</Slides>
  <Notes>0</Notes>
  <HiddenSlides>0</HiddenSlides>
  <MMClips>0</MMClips>
  <ScaleCrop>false</ScaleCrop>
  <HeadingPairs>
    <vt:vector size="6" baseType="variant">
      <vt:variant>
        <vt:lpstr>Używane czcionki</vt:lpstr>
      </vt:variant>
      <vt:variant>
        <vt:i4>7</vt:i4>
      </vt:variant>
      <vt:variant>
        <vt:lpstr>Motyw</vt:lpstr>
      </vt:variant>
      <vt:variant>
        <vt:i4>1</vt:i4>
      </vt:variant>
      <vt:variant>
        <vt:lpstr>Tytuły slajdów</vt:lpstr>
      </vt:variant>
      <vt:variant>
        <vt:i4>13</vt:i4>
      </vt:variant>
    </vt:vector>
  </HeadingPairs>
  <TitlesOfParts>
    <vt:vector size="21" baseType="lpstr">
      <vt:lpstr>Abadi</vt:lpstr>
      <vt:lpstr>Algerian</vt:lpstr>
      <vt:lpstr>Amasis MT Pro Black</vt:lpstr>
      <vt:lpstr>Arial</vt:lpstr>
      <vt:lpstr>Gill Sans MT</vt:lpstr>
      <vt:lpstr>Impact</vt:lpstr>
      <vt:lpstr>Times New Roman</vt:lpstr>
      <vt:lpstr>Znaczek</vt:lpstr>
      <vt:lpstr>Prezentacja programu PowerPoint</vt:lpstr>
      <vt:lpstr>Miejsce naszej mobilności </vt:lpstr>
      <vt:lpstr>Prezentacja programu PowerPoint</vt:lpstr>
      <vt:lpstr>Podczas pobytu uczestniczyliśmy w różnych zajęciach . Dzięki temu mieliśmy możliwość poznania sposobów nauki w kraju partnerskim i nabycia umiejętności współpracy w grupie międzynarodowej. </vt:lpstr>
      <vt:lpstr>Nawiązywanie nowych znajomości</vt:lpstr>
      <vt:lpstr> znajomość języka</vt:lpstr>
      <vt:lpstr>Kultura</vt:lpstr>
      <vt:lpstr>Zwiedzanie kraju</vt:lpstr>
      <vt:lpstr>potrawy</vt:lpstr>
      <vt:lpstr>Prezentacja programu PowerPoint</vt:lpstr>
      <vt:lpstr>Podsumowanie projektu</vt:lpstr>
      <vt:lpstr>Prezentacja programu PowerPoint</vt:lpstr>
      <vt:lpstr>Sfinansowane ze środków UE. Wyrażone poglądy i opinie są jedynie opiniami autora lub autorów i niekoniecznie odzwierciedlają poglądy i opinie Unii Europejskiej. Unia Europejska ani podmiot udzielający dotacji nie ponoszą za nie odpowiedzialności.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Martyna Dudek</dc:creator>
  <cp:lastModifiedBy>Nauczyciel</cp:lastModifiedBy>
  <cp:revision>6</cp:revision>
  <dcterms:created xsi:type="dcterms:W3CDTF">2024-11-29T12:23:44Z</dcterms:created>
  <dcterms:modified xsi:type="dcterms:W3CDTF">2024-12-20T11:06:00Z</dcterms:modified>
</cp:coreProperties>
</file>